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8"/>
  </p:notesMasterIdLst>
  <p:sldIdLst>
    <p:sldId id="256" r:id="rId2"/>
    <p:sldId id="259" r:id="rId3"/>
    <p:sldId id="343" r:id="rId4"/>
    <p:sldId id="344" r:id="rId5"/>
    <p:sldId id="345" r:id="rId6"/>
    <p:sldId id="315" r:id="rId7"/>
  </p:sldIdLst>
  <p:sldSz cx="9144000" cy="5143500" type="screen16x9"/>
  <p:notesSz cx="6858000" cy="9144000"/>
  <p:embeddedFontLst>
    <p:embeddedFont>
      <p:font typeface="Montserrat" pitchFamily="2" charset="77"/>
      <p:regular r:id="rId9"/>
      <p:bold r:id="rId10"/>
      <p:italic r:id="rId11"/>
      <p:boldItalic r:id="rId12"/>
    </p:embeddedFont>
    <p:embeddedFont>
      <p:font typeface="Playfair Display SemiBold" pitchFamily="2" charset="77"/>
      <p:regular r:id="rId13"/>
      <p:bold r:id="rId14"/>
      <p:italic r:id="rId15"/>
      <p:boldItalic r:id="rId16"/>
    </p:embeddedFont>
    <p:embeddedFont>
      <p:font typeface="Work Sans ExtraBold" panose="020F0502020204030204" pitchFamily="34" charset="0"/>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8E11145-B7B4-4818-BFBA-7094BC51855C}">
  <a:tblStyle styleId="{78E11145-B7B4-4818-BFBA-7094BC51855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56"/>
    <p:restoredTop sz="86435"/>
  </p:normalViewPr>
  <p:slideViewPr>
    <p:cSldViewPr snapToGrid="0" snapToObjects="1">
      <p:cViewPr varScale="1">
        <p:scale>
          <a:sx n="125" d="100"/>
          <a:sy n="125" d="100"/>
        </p:scale>
        <p:origin x="100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23" Type="http://schemas.openxmlformats.org/officeDocument/2006/relationships/tableStyles" Target="tableStyles.xml"/><Relationship Id="rId10" Type="http://schemas.openxmlformats.org/officeDocument/2006/relationships/font" Target="fonts/font2.fntdata"/><Relationship Id="rId19"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889fcc274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889fcc274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889fcc274b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889fcc274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VN" dirty="0"/>
              <a:t>Đề tài nhóm chọn là xây dựng website thương mại sử dụng Django Framework. Và nhóm đã chọn xây dựng </a:t>
            </a:r>
            <a:r>
              <a:rPr lang="en-US" sz="1100" b="0" i="0" u="none" strike="noStrike" cap="none" dirty="0">
                <a:solidFill>
                  <a:srgbClr val="000000"/>
                </a:solidFill>
                <a:effectLst/>
                <a:latin typeface="Arial"/>
                <a:ea typeface="Arial"/>
                <a:cs typeface="Arial"/>
                <a:sym typeface="Arial"/>
              </a:rPr>
              <a:t>Website </a:t>
            </a:r>
            <a:r>
              <a:rPr lang="en-US" sz="1100" b="0" i="0" u="none" strike="noStrike" cap="none" dirty="0" err="1">
                <a:solidFill>
                  <a:srgbClr val="000000"/>
                </a:solidFill>
                <a:effectLst/>
                <a:latin typeface="Arial"/>
                <a:ea typeface="Arial"/>
                <a:cs typeface="Arial"/>
                <a:sym typeface="Arial"/>
              </a:rPr>
              <a:t>có</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tên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là</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CherryBeauty</a:t>
            </a:r>
            <a:r>
              <a:rPr lang="en-US" sz="1100" b="0" i="0" u="none" strike="noStrike" cap="none" dirty="0">
                <a:solidFill>
                  <a:srgbClr val="000000"/>
                </a:solidFill>
                <a:effectLst/>
                <a:latin typeface="Arial"/>
                <a:ea typeface="Arial"/>
                <a:cs typeface="Arial"/>
                <a:sym typeface="Arial"/>
              </a:rPr>
              <a:t>”</a:t>
            </a:r>
            <a:r>
              <a:rPr lang="vi-VN" sz="1100" b="0" i="0" u="none" strike="noStrike" cap="none" dirty="0">
                <a:solidFill>
                  <a:srgbClr val="000000"/>
                </a:solidFill>
                <a:effectLst/>
                <a:latin typeface="Arial"/>
                <a:ea typeface="Arial"/>
                <a:cs typeface="Arial"/>
                <a:sym typeface="Arial"/>
              </a:rPr>
              <a:t> b</a:t>
            </a:r>
            <a:r>
              <a:rPr lang="en-US" sz="1100" b="0" i="0" u="none" strike="noStrike" cap="none" dirty="0" err="1">
                <a:solidFill>
                  <a:srgbClr val="000000"/>
                </a:solidFill>
                <a:effectLst/>
                <a:latin typeface="Arial"/>
                <a:ea typeface="Arial"/>
                <a:cs typeface="Arial"/>
                <a:sym typeface="Arial"/>
              </a:rPr>
              <a:t>án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mỹ</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phẩm</a:t>
            </a:r>
            <a:r>
              <a:rPr lang="en-US" sz="1100" b="0" i="0" u="none" strike="noStrike" cap="none" dirty="0">
                <a:solidFill>
                  <a:srgbClr val="000000"/>
                </a:solidFill>
                <a:effectLst/>
                <a:latin typeface="Arial"/>
                <a:ea typeface="Arial"/>
                <a:cs typeface="Arial"/>
                <a:sym typeface="Arial"/>
              </a:rPr>
              <a:t> bao </a:t>
            </a:r>
            <a:r>
              <a:rPr lang="en-US" sz="1100" b="0" i="0" u="none" strike="noStrike" cap="none" dirty="0" err="1">
                <a:solidFill>
                  <a:srgbClr val="000000"/>
                </a:solidFill>
                <a:effectLst/>
                <a:latin typeface="Arial"/>
                <a:ea typeface="Arial"/>
                <a:cs typeface="Arial"/>
                <a:sym typeface="Arial"/>
              </a:rPr>
              <a:t>gồm</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đồ</a:t>
            </a:r>
            <a:r>
              <a:rPr lang="en-US" sz="1100" b="0" i="0" u="none" strike="noStrike" cap="none" dirty="0">
                <a:solidFill>
                  <a:srgbClr val="000000"/>
                </a:solidFill>
                <a:effectLst/>
                <a:latin typeface="Arial"/>
                <a:ea typeface="Arial"/>
                <a:cs typeface="Arial"/>
                <a:sym typeface="Arial"/>
              </a:rPr>
              <a:t> </a:t>
            </a:r>
            <a:r>
              <a:rPr lang="vi-VN" sz="1100" b="0" i="0" u="none" strike="noStrike" cap="none" dirty="0">
                <a:solidFill>
                  <a:srgbClr val="000000"/>
                </a:solidFill>
                <a:effectLst/>
                <a:latin typeface="Arial"/>
                <a:ea typeface="Arial"/>
                <a:cs typeface="Arial"/>
                <a:sym typeface="Arial"/>
              </a:rPr>
              <a:t>trang điểm</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và</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chăm</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sóc</a:t>
            </a:r>
            <a:r>
              <a:rPr lang="en-US" sz="1100" b="0" i="0" u="none" strike="noStrike" cap="none" dirty="0">
                <a:solidFill>
                  <a:srgbClr val="000000"/>
                </a:solidFill>
                <a:effectLst/>
                <a:latin typeface="Arial"/>
                <a:ea typeface="Arial"/>
                <a:cs typeface="Arial"/>
                <a:sym typeface="Arial"/>
              </a:rPr>
              <a:t> da</a:t>
            </a:r>
            <a:r>
              <a:rPr lang="vi-VN" sz="1100" b="0" i="0" u="none" strike="noStrike" cap="none" dirty="0">
                <a:solidFill>
                  <a:srgbClr val="000000"/>
                </a:solidFill>
                <a:effectLst/>
                <a:latin typeface="Arial"/>
                <a:ea typeface="Arial"/>
                <a:cs typeface="Arial"/>
                <a:sym typeface="Arial"/>
              </a:rPr>
              <a:t> và có b</a:t>
            </a:r>
            <a:r>
              <a:rPr lang="en-US" sz="1100" b="0" i="0" u="none" strike="noStrike" cap="none" dirty="0">
                <a:solidFill>
                  <a:srgbClr val="000000"/>
                </a:solidFill>
                <a:effectLst/>
                <a:latin typeface="Arial"/>
                <a:ea typeface="Arial"/>
                <a:cs typeface="Arial"/>
                <a:sym typeface="Arial"/>
              </a:rPr>
              <a:t>log </a:t>
            </a:r>
            <a:r>
              <a:rPr lang="en-US" sz="1100" b="0" i="0" u="none" strike="noStrike" cap="none" dirty="0" err="1">
                <a:solidFill>
                  <a:srgbClr val="000000"/>
                </a:solidFill>
                <a:effectLst/>
                <a:latin typeface="Arial"/>
                <a:ea typeface="Arial"/>
                <a:cs typeface="Arial"/>
                <a:sym typeface="Arial"/>
              </a:rPr>
              <a:t>chứa</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các</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bài</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viết</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về</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mỹ</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phẩm</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giúp</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khách</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hàng</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có</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cái</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nhìn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chân</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thật</a:t>
            </a:r>
            <a:r>
              <a:rPr lang="vi-VN" sz="1100" b="0" i="0" u="none" strike="noStrike" cap="none" dirty="0">
                <a:solidFill>
                  <a:srgbClr val="000000"/>
                </a:solidFill>
                <a:effectLst/>
                <a:latin typeface="Arial"/>
                <a:ea typeface="Arial"/>
                <a:cs typeface="Arial"/>
                <a:sym typeface="Arial"/>
              </a:rPr>
              <a:t>.</a:t>
            </a:r>
            <a:endParaRPr lang="en-VN" sz="1100" b="0" i="0" u="none" strike="noStrike" cap="none" dirty="0">
              <a:solidFill>
                <a:srgbClr val="000000"/>
              </a:solidFill>
              <a:effectLst/>
              <a:latin typeface="Arial"/>
              <a:ea typeface="Arial"/>
              <a:cs typeface="Arial"/>
              <a:sym typeface="Arial"/>
            </a:endParaRPr>
          </a:p>
          <a:p>
            <a:endParaRPr lang="en-VN" dirty="0"/>
          </a:p>
        </p:txBody>
      </p:sp>
    </p:spTree>
    <p:extLst>
      <p:ext uri="{BB962C8B-B14F-4D97-AF65-F5344CB8AC3E}">
        <p14:creationId xmlns:p14="http://schemas.microsoft.com/office/powerpoint/2010/main" val="13989942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vi-VN" dirty="0"/>
              <a:t>Để có được website bán mỹ phẩm CherryBeauty thì nhóm đã thực thi như sau</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vi-VN" dirty="0"/>
              <a:t>Đầu tiên nhóm em tạo khảo sát để tổng hợp những ý kiến của khách hàng cũng như phân tích những website liên quan. Từ đó xác định được những yêu cầu hệ thống của website.</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VN" dirty="0"/>
              <a:t>Sau quá trình khảo sát, nhóm tiến hành thiết kế hệ thống website như là thiết kế giao diện bằng Figma, thiết kế cơ sở dữ liệu và thiết các sơ đồ như là sơ đồ Usecase, sơ đồ activity</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VN" dirty="0"/>
          </a:p>
        </p:txBody>
      </p:sp>
    </p:spTree>
    <p:extLst>
      <p:ext uri="{BB962C8B-B14F-4D97-AF65-F5344CB8AC3E}">
        <p14:creationId xmlns:p14="http://schemas.microsoft.com/office/powerpoint/2010/main" val="2105471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vi-VN" dirty="0"/>
              <a:t>Để có được website bán mỹ phẩm CherryBeauty thì nhóm đã thực thi như sau</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vi-VN" dirty="0"/>
              <a:t>Đầu tiên nhóm em tạo khảo sát để tổng hợp những ý kiến của khách hàng cũng như phân tích những website liên quan. Từ đó xác định được những yêu cầu hệ thống của website.</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VN" dirty="0"/>
              <a:t>Sau quá trình khảo sát, nhóm tiến hành thiết kế hệ thống website như là thiết kế giao diện bằng Figma, thiết kế cơ sở dữ liệu và thiết các sơ đồ như là sơ đồ Usecase, sơ đồ activity</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VN" dirty="0"/>
          </a:p>
        </p:txBody>
      </p:sp>
    </p:spTree>
    <p:extLst>
      <p:ext uri="{BB962C8B-B14F-4D97-AF65-F5344CB8AC3E}">
        <p14:creationId xmlns:p14="http://schemas.microsoft.com/office/powerpoint/2010/main" val="19895390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g89c9ac616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2" name="Google Shape;1072;g89c9ac616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s://www.freepik.com/home"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953125" y="4010025"/>
            <a:ext cx="3811028" cy="1390671"/>
          </a:xfrm>
          <a:custGeom>
            <a:avLst/>
            <a:gdLst/>
            <a:ahLst/>
            <a:cxnLst/>
            <a:rect l="l" t="t" r="r" b="b"/>
            <a:pathLst>
              <a:path w="65143" h="31845" extrusionOk="0">
                <a:moveTo>
                  <a:pt x="46985" y="1"/>
                </a:moveTo>
                <a:cubicBezTo>
                  <a:pt x="43209" y="1"/>
                  <a:pt x="39435" y="1197"/>
                  <a:pt x="36520" y="3602"/>
                </a:cubicBezTo>
                <a:cubicBezTo>
                  <a:pt x="32875" y="6588"/>
                  <a:pt x="30547" y="11143"/>
                  <a:pt x="26574" y="13750"/>
                </a:cubicBezTo>
                <a:cubicBezTo>
                  <a:pt x="22752" y="16205"/>
                  <a:pt x="17969" y="16534"/>
                  <a:pt x="13616" y="17900"/>
                </a:cubicBezTo>
                <a:cubicBezTo>
                  <a:pt x="9668" y="19115"/>
                  <a:pt x="5948" y="21342"/>
                  <a:pt x="3367" y="24607"/>
                </a:cubicBezTo>
                <a:cubicBezTo>
                  <a:pt x="811" y="27846"/>
                  <a:pt x="1" y="29567"/>
                  <a:pt x="279" y="31845"/>
                </a:cubicBezTo>
                <a:lnTo>
                  <a:pt x="62688" y="31845"/>
                </a:lnTo>
                <a:lnTo>
                  <a:pt x="62688" y="31820"/>
                </a:lnTo>
                <a:cubicBezTo>
                  <a:pt x="64991" y="27770"/>
                  <a:pt x="65143" y="25670"/>
                  <a:pt x="64940" y="20001"/>
                </a:cubicBezTo>
                <a:cubicBezTo>
                  <a:pt x="64738" y="14357"/>
                  <a:pt x="62055" y="7524"/>
                  <a:pt x="57728" y="3804"/>
                </a:cubicBezTo>
                <a:cubicBezTo>
                  <a:pt x="54773" y="1273"/>
                  <a:pt x="50878" y="1"/>
                  <a:pt x="46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5567143">
            <a:off x="6553911" y="-1842618"/>
            <a:ext cx="2235934" cy="3308833"/>
          </a:xfrm>
          <a:custGeom>
            <a:avLst/>
            <a:gdLst/>
            <a:ahLst/>
            <a:cxnLst/>
            <a:rect l="l" t="t" r="r" b="b"/>
            <a:pathLst>
              <a:path w="89439" h="117592" extrusionOk="0">
                <a:moveTo>
                  <a:pt x="57435" y="0"/>
                </a:moveTo>
                <a:cubicBezTo>
                  <a:pt x="57180" y="0"/>
                  <a:pt x="56923" y="3"/>
                  <a:pt x="56665" y="9"/>
                </a:cubicBezTo>
                <a:cubicBezTo>
                  <a:pt x="50515" y="161"/>
                  <a:pt x="44770" y="2059"/>
                  <a:pt x="39329" y="4666"/>
                </a:cubicBezTo>
                <a:cubicBezTo>
                  <a:pt x="27308" y="10411"/>
                  <a:pt x="18248" y="19319"/>
                  <a:pt x="11971" y="31669"/>
                </a:cubicBezTo>
                <a:cubicBezTo>
                  <a:pt x="10832" y="34099"/>
                  <a:pt x="9491" y="37009"/>
                  <a:pt x="8327" y="39995"/>
                </a:cubicBezTo>
                <a:cubicBezTo>
                  <a:pt x="6606" y="44348"/>
                  <a:pt x="5088" y="48726"/>
                  <a:pt x="3923" y="53256"/>
                </a:cubicBezTo>
                <a:cubicBezTo>
                  <a:pt x="1899" y="61152"/>
                  <a:pt x="760" y="69200"/>
                  <a:pt x="355" y="77324"/>
                </a:cubicBezTo>
                <a:cubicBezTo>
                  <a:pt x="1" y="84208"/>
                  <a:pt x="507" y="91016"/>
                  <a:pt x="2734" y="97621"/>
                </a:cubicBezTo>
                <a:cubicBezTo>
                  <a:pt x="4126" y="101746"/>
                  <a:pt x="6024" y="105593"/>
                  <a:pt x="9061" y="108756"/>
                </a:cubicBezTo>
                <a:cubicBezTo>
                  <a:pt x="13135" y="113008"/>
                  <a:pt x="18248" y="115412"/>
                  <a:pt x="23917" y="116475"/>
                </a:cubicBezTo>
                <a:cubicBezTo>
                  <a:pt x="27733" y="117210"/>
                  <a:pt x="31499" y="117591"/>
                  <a:pt x="35209" y="117591"/>
                </a:cubicBezTo>
                <a:cubicBezTo>
                  <a:pt x="44268" y="117591"/>
                  <a:pt x="52986" y="115321"/>
                  <a:pt x="61245" y="110401"/>
                </a:cubicBezTo>
                <a:cubicBezTo>
                  <a:pt x="71622" y="104251"/>
                  <a:pt x="78936" y="95444"/>
                  <a:pt x="83111" y="84081"/>
                </a:cubicBezTo>
                <a:cubicBezTo>
                  <a:pt x="84731" y="79728"/>
                  <a:pt x="85921" y="75224"/>
                  <a:pt x="86908" y="70668"/>
                </a:cubicBezTo>
                <a:cubicBezTo>
                  <a:pt x="88021" y="65480"/>
                  <a:pt x="88527" y="60216"/>
                  <a:pt x="88856" y="54927"/>
                </a:cubicBezTo>
                <a:cubicBezTo>
                  <a:pt x="89438" y="46499"/>
                  <a:pt x="89211" y="38198"/>
                  <a:pt x="87414" y="29923"/>
                </a:cubicBezTo>
                <a:cubicBezTo>
                  <a:pt x="86047" y="23672"/>
                  <a:pt x="83896" y="17724"/>
                  <a:pt x="80302" y="12385"/>
                </a:cubicBezTo>
                <a:cubicBezTo>
                  <a:pt x="74778" y="4246"/>
                  <a:pt x="67210" y="0"/>
                  <a:pt x="574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351100" y="4139775"/>
            <a:ext cx="1504504" cy="1235396"/>
          </a:xfrm>
          <a:custGeom>
            <a:avLst/>
            <a:gdLst/>
            <a:ahLst/>
            <a:cxnLst/>
            <a:rect l="l" t="t" r="r" b="b"/>
            <a:pathLst>
              <a:path w="68054" h="65879" extrusionOk="0">
                <a:moveTo>
                  <a:pt x="16417" y="0"/>
                </a:moveTo>
                <a:cubicBezTo>
                  <a:pt x="12260" y="0"/>
                  <a:pt x="8797" y="1476"/>
                  <a:pt x="6176" y="4963"/>
                </a:cubicBezTo>
                <a:cubicBezTo>
                  <a:pt x="4911" y="6633"/>
                  <a:pt x="4278" y="8557"/>
                  <a:pt x="3418" y="10404"/>
                </a:cubicBezTo>
                <a:cubicBezTo>
                  <a:pt x="1595" y="14327"/>
                  <a:pt x="735" y="18477"/>
                  <a:pt x="355" y="22704"/>
                </a:cubicBezTo>
                <a:cubicBezTo>
                  <a:pt x="1" y="26424"/>
                  <a:pt x="482" y="30119"/>
                  <a:pt x="1089" y="33789"/>
                </a:cubicBezTo>
                <a:cubicBezTo>
                  <a:pt x="1697" y="37458"/>
                  <a:pt x="2911" y="40976"/>
                  <a:pt x="4379" y="44367"/>
                </a:cubicBezTo>
                <a:cubicBezTo>
                  <a:pt x="6708" y="49884"/>
                  <a:pt x="10225" y="54541"/>
                  <a:pt x="15312" y="57907"/>
                </a:cubicBezTo>
                <a:cubicBezTo>
                  <a:pt x="18678" y="60109"/>
                  <a:pt x="22221" y="61956"/>
                  <a:pt x="26119" y="63146"/>
                </a:cubicBezTo>
                <a:cubicBezTo>
                  <a:pt x="31433" y="64715"/>
                  <a:pt x="36824" y="65803"/>
                  <a:pt x="41430" y="65879"/>
                </a:cubicBezTo>
                <a:cubicBezTo>
                  <a:pt x="44796" y="65879"/>
                  <a:pt x="47175" y="65702"/>
                  <a:pt x="49478" y="65246"/>
                </a:cubicBezTo>
                <a:cubicBezTo>
                  <a:pt x="54160" y="64310"/>
                  <a:pt x="58513" y="62665"/>
                  <a:pt x="62056" y="59425"/>
                </a:cubicBezTo>
                <a:cubicBezTo>
                  <a:pt x="66307" y="55579"/>
                  <a:pt x="68054" y="50846"/>
                  <a:pt x="66915" y="45177"/>
                </a:cubicBezTo>
                <a:cubicBezTo>
                  <a:pt x="66054" y="41052"/>
                  <a:pt x="64257" y="37357"/>
                  <a:pt x="61954" y="33865"/>
                </a:cubicBezTo>
                <a:cubicBezTo>
                  <a:pt x="57450" y="27107"/>
                  <a:pt x="51983" y="21084"/>
                  <a:pt x="45884" y="15694"/>
                </a:cubicBezTo>
                <a:cubicBezTo>
                  <a:pt x="42771" y="12935"/>
                  <a:pt x="39608" y="10252"/>
                  <a:pt x="36115" y="8000"/>
                </a:cubicBezTo>
                <a:cubicBezTo>
                  <a:pt x="33129" y="6077"/>
                  <a:pt x="29839" y="4685"/>
                  <a:pt x="26751" y="2964"/>
                </a:cubicBezTo>
                <a:cubicBezTo>
                  <a:pt x="23967" y="1420"/>
                  <a:pt x="21057" y="281"/>
                  <a:pt x="17818" y="53"/>
                </a:cubicBezTo>
                <a:cubicBezTo>
                  <a:pt x="17342" y="18"/>
                  <a:pt x="16875" y="0"/>
                  <a:pt x="16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subTitle" idx="1"/>
          </p:nvPr>
        </p:nvSpPr>
        <p:spPr>
          <a:xfrm>
            <a:off x="5016550" y="3325813"/>
            <a:ext cx="2948100" cy="637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a:endParaRPr/>
          </a:p>
        </p:txBody>
      </p:sp>
      <p:sp>
        <p:nvSpPr>
          <p:cNvPr id="13" name="Google Shape;13;p2"/>
          <p:cNvSpPr txBox="1">
            <a:spLocks noGrp="1"/>
          </p:cNvSpPr>
          <p:nvPr>
            <p:ph type="ctrTitle"/>
          </p:nvPr>
        </p:nvSpPr>
        <p:spPr>
          <a:xfrm>
            <a:off x="4630502" y="1179891"/>
            <a:ext cx="3720000" cy="2206500"/>
          </a:xfrm>
          <a:prstGeom prst="rect">
            <a:avLst/>
          </a:prstGeom>
        </p:spPr>
        <p:txBody>
          <a:bodyPr spcFirstLastPara="1" wrap="square" lIns="91425" tIns="91425" rIns="91425" bIns="91425" anchor="b" anchorCtr="0">
            <a:noAutofit/>
          </a:bodyPr>
          <a:lstStyle>
            <a:lvl1pPr lvl="0" algn="ctr">
              <a:lnSpc>
                <a:spcPct val="85000"/>
              </a:lnSpc>
              <a:spcBef>
                <a:spcPts val="0"/>
              </a:spcBef>
              <a:spcAft>
                <a:spcPts val="0"/>
              </a:spcAft>
              <a:buSzPts val="5200"/>
              <a:buFont typeface="Sarala"/>
              <a:buNone/>
              <a:defRPr sz="5200"/>
            </a:lvl1pPr>
            <a:lvl2pPr lvl="1">
              <a:lnSpc>
                <a:spcPct val="90000"/>
              </a:lnSpc>
              <a:spcBef>
                <a:spcPts val="0"/>
              </a:spcBef>
              <a:spcAft>
                <a:spcPts val="0"/>
              </a:spcAft>
              <a:buSzPts val="5200"/>
              <a:buNone/>
              <a:defRPr sz="5200"/>
            </a:lvl2pPr>
            <a:lvl3pPr lvl="2">
              <a:lnSpc>
                <a:spcPct val="90000"/>
              </a:lnSpc>
              <a:spcBef>
                <a:spcPts val="0"/>
              </a:spcBef>
              <a:spcAft>
                <a:spcPts val="0"/>
              </a:spcAft>
              <a:buSzPts val="5200"/>
              <a:buNone/>
              <a:defRPr sz="5200"/>
            </a:lvl3pPr>
            <a:lvl4pPr lvl="3">
              <a:lnSpc>
                <a:spcPct val="90000"/>
              </a:lnSpc>
              <a:spcBef>
                <a:spcPts val="0"/>
              </a:spcBef>
              <a:spcAft>
                <a:spcPts val="0"/>
              </a:spcAft>
              <a:buSzPts val="5200"/>
              <a:buNone/>
              <a:defRPr sz="5200"/>
            </a:lvl4pPr>
            <a:lvl5pPr lvl="4">
              <a:lnSpc>
                <a:spcPct val="90000"/>
              </a:lnSpc>
              <a:spcBef>
                <a:spcPts val="0"/>
              </a:spcBef>
              <a:spcAft>
                <a:spcPts val="0"/>
              </a:spcAft>
              <a:buSzPts val="5200"/>
              <a:buNone/>
              <a:defRPr sz="5200"/>
            </a:lvl5pPr>
            <a:lvl6pPr lvl="5">
              <a:lnSpc>
                <a:spcPct val="90000"/>
              </a:lnSpc>
              <a:spcBef>
                <a:spcPts val="0"/>
              </a:spcBef>
              <a:spcAft>
                <a:spcPts val="0"/>
              </a:spcAft>
              <a:buSzPts val="5200"/>
              <a:buNone/>
              <a:defRPr sz="5200"/>
            </a:lvl6pPr>
            <a:lvl7pPr lvl="6">
              <a:lnSpc>
                <a:spcPct val="90000"/>
              </a:lnSpc>
              <a:spcBef>
                <a:spcPts val="0"/>
              </a:spcBef>
              <a:spcAft>
                <a:spcPts val="0"/>
              </a:spcAft>
              <a:buSzPts val="5200"/>
              <a:buNone/>
              <a:defRPr sz="5200"/>
            </a:lvl7pPr>
            <a:lvl8pPr lvl="7">
              <a:lnSpc>
                <a:spcPct val="90000"/>
              </a:lnSpc>
              <a:spcBef>
                <a:spcPts val="0"/>
              </a:spcBef>
              <a:spcAft>
                <a:spcPts val="0"/>
              </a:spcAft>
              <a:buSzPts val="5200"/>
              <a:buNone/>
              <a:defRPr sz="5200"/>
            </a:lvl8pPr>
            <a:lvl9pPr lvl="8">
              <a:lnSpc>
                <a:spcPct val="90000"/>
              </a:lnSpc>
              <a:spcBef>
                <a:spcPts val="0"/>
              </a:spcBef>
              <a:spcAft>
                <a:spcPts val="0"/>
              </a:spcAft>
              <a:buSzPts val="5200"/>
              <a:buNone/>
              <a:defRPr sz="52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sp>
        <p:nvSpPr>
          <p:cNvPr id="29" name="Google Shape;29;p5"/>
          <p:cNvSpPr/>
          <p:nvPr/>
        </p:nvSpPr>
        <p:spPr>
          <a:xfrm rot="-5400000">
            <a:off x="7673270" y="344209"/>
            <a:ext cx="1914390" cy="1027081"/>
          </a:xfrm>
          <a:custGeom>
            <a:avLst/>
            <a:gdLst/>
            <a:ahLst/>
            <a:cxnLst/>
            <a:rect l="l" t="t" r="r" b="b"/>
            <a:pathLst>
              <a:path w="65143" h="31845" extrusionOk="0">
                <a:moveTo>
                  <a:pt x="46985" y="1"/>
                </a:moveTo>
                <a:cubicBezTo>
                  <a:pt x="43209" y="1"/>
                  <a:pt x="39435" y="1197"/>
                  <a:pt x="36520" y="3602"/>
                </a:cubicBezTo>
                <a:cubicBezTo>
                  <a:pt x="32875" y="6588"/>
                  <a:pt x="30547" y="11143"/>
                  <a:pt x="26574" y="13750"/>
                </a:cubicBezTo>
                <a:cubicBezTo>
                  <a:pt x="22752" y="16205"/>
                  <a:pt x="17969" y="16534"/>
                  <a:pt x="13616" y="17900"/>
                </a:cubicBezTo>
                <a:cubicBezTo>
                  <a:pt x="9668" y="19115"/>
                  <a:pt x="5948" y="21342"/>
                  <a:pt x="3367" y="24607"/>
                </a:cubicBezTo>
                <a:cubicBezTo>
                  <a:pt x="811" y="27846"/>
                  <a:pt x="1" y="29567"/>
                  <a:pt x="279" y="31845"/>
                </a:cubicBezTo>
                <a:lnTo>
                  <a:pt x="62688" y="31845"/>
                </a:lnTo>
                <a:lnTo>
                  <a:pt x="62688" y="31820"/>
                </a:lnTo>
                <a:cubicBezTo>
                  <a:pt x="64991" y="27770"/>
                  <a:pt x="65143" y="25670"/>
                  <a:pt x="64940" y="20001"/>
                </a:cubicBezTo>
                <a:cubicBezTo>
                  <a:pt x="64738" y="14357"/>
                  <a:pt x="62055" y="7524"/>
                  <a:pt x="57728" y="3804"/>
                </a:cubicBezTo>
                <a:cubicBezTo>
                  <a:pt x="54773" y="1273"/>
                  <a:pt x="50878" y="1"/>
                  <a:pt x="469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5"/>
          <p:cNvSpPr/>
          <p:nvPr/>
        </p:nvSpPr>
        <p:spPr>
          <a:xfrm rot="6615568">
            <a:off x="348052" y="409892"/>
            <a:ext cx="904053" cy="742285"/>
          </a:xfrm>
          <a:custGeom>
            <a:avLst/>
            <a:gdLst/>
            <a:ahLst/>
            <a:cxnLst/>
            <a:rect l="l" t="t" r="r" b="b"/>
            <a:pathLst>
              <a:path w="68054" h="65879" extrusionOk="0">
                <a:moveTo>
                  <a:pt x="16417" y="0"/>
                </a:moveTo>
                <a:cubicBezTo>
                  <a:pt x="12260" y="0"/>
                  <a:pt x="8797" y="1476"/>
                  <a:pt x="6176" y="4963"/>
                </a:cubicBezTo>
                <a:cubicBezTo>
                  <a:pt x="4911" y="6633"/>
                  <a:pt x="4278" y="8557"/>
                  <a:pt x="3418" y="10404"/>
                </a:cubicBezTo>
                <a:cubicBezTo>
                  <a:pt x="1595" y="14327"/>
                  <a:pt x="735" y="18477"/>
                  <a:pt x="355" y="22704"/>
                </a:cubicBezTo>
                <a:cubicBezTo>
                  <a:pt x="1" y="26424"/>
                  <a:pt x="482" y="30119"/>
                  <a:pt x="1089" y="33789"/>
                </a:cubicBezTo>
                <a:cubicBezTo>
                  <a:pt x="1697" y="37458"/>
                  <a:pt x="2911" y="40976"/>
                  <a:pt x="4379" y="44367"/>
                </a:cubicBezTo>
                <a:cubicBezTo>
                  <a:pt x="6708" y="49884"/>
                  <a:pt x="10225" y="54541"/>
                  <a:pt x="15312" y="57907"/>
                </a:cubicBezTo>
                <a:cubicBezTo>
                  <a:pt x="18678" y="60109"/>
                  <a:pt x="22221" y="61956"/>
                  <a:pt x="26119" y="63146"/>
                </a:cubicBezTo>
                <a:cubicBezTo>
                  <a:pt x="31433" y="64715"/>
                  <a:pt x="36824" y="65803"/>
                  <a:pt x="41430" y="65879"/>
                </a:cubicBezTo>
                <a:cubicBezTo>
                  <a:pt x="44796" y="65879"/>
                  <a:pt x="47175" y="65702"/>
                  <a:pt x="49478" y="65246"/>
                </a:cubicBezTo>
                <a:cubicBezTo>
                  <a:pt x="54160" y="64310"/>
                  <a:pt x="58513" y="62665"/>
                  <a:pt x="62056" y="59425"/>
                </a:cubicBezTo>
                <a:cubicBezTo>
                  <a:pt x="66307" y="55579"/>
                  <a:pt x="68054" y="50846"/>
                  <a:pt x="66915" y="45177"/>
                </a:cubicBezTo>
                <a:cubicBezTo>
                  <a:pt x="66054" y="41052"/>
                  <a:pt x="64257" y="37357"/>
                  <a:pt x="61954" y="33865"/>
                </a:cubicBezTo>
                <a:cubicBezTo>
                  <a:pt x="57450" y="27107"/>
                  <a:pt x="51983" y="21084"/>
                  <a:pt x="45884" y="15694"/>
                </a:cubicBezTo>
                <a:cubicBezTo>
                  <a:pt x="42771" y="12935"/>
                  <a:pt x="39608" y="10252"/>
                  <a:pt x="36115" y="8000"/>
                </a:cubicBezTo>
                <a:cubicBezTo>
                  <a:pt x="33129" y="6077"/>
                  <a:pt x="29839" y="4685"/>
                  <a:pt x="26751" y="2964"/>
                </a:cubicBezTo>
                <a:cubicBezTo>
                  <a:pt x="23967" y="1420"/>
                  <a:pt x="21057" y="281"/>
                  <a:pt x="17818" y="53"/>
                </a:cubicBezTo>
                <a:cubicBezTo>
                  <a:pt x="17342" y="18"/>
                  <a:pt x="16875" y="0"/>
                  <a:pt x="16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5"/>
          <p:cNvSpPr/>
          <p:nvPr/>
        </p:nvSpPr>
        <p:spPr>
          <a:xfrm rot="505220">
            <a:off x="-498023" y="3928331"/>
            <a:ext cx="1776474" cy="1458689"/>
          </a:xfrm>
          <a:custGeom>
            <a:avLst/>
            <a:gdLst/>
            <a:ahLst/>
            <a:cxnLst/>
            <a:rect l="l" t="t" r="r" b="b"/>
            <a:pathLst>
              <a:path w="68054" h="65879" extrusionOk="0">
                <a:moveTo>
                  <a:pt x="16417" y="0"/>
                </a:moveTo>
                <a:cubicBezTo>
                  <a:pt x="12260" y="0"/>
                  <a:pt x="8797" y="1476"/>
                  <a:pt x="6176" y="4963"/>
                </a:cubicBezTo>
                <a:cubicBezTo>
                  <a:pt x="4911" y="6633"/>
                  <a:pt x="4278" y="8557"/>
                  <a:pt x="3418" y="10404"/>
                </a:cubicBezTo>
                <a:cubicBezTo>
                  <a:pt x="1595" y="14327"/>
                  <a:pt x="735" y="18477"/>
                  <a:pt x="355" y="22704"/>
                </a:cubicBezTo>
                <a:cubicBezTo>
                  <a:pt x="1" y="26424"/>
                  <a:pt x="482" y="30119"/>
                  <a:pt x="1089" y="33789"/>
                </a:cubicBezTo>
                <a:cubicBezTo>
                  <a:pt x="1697" y="37458"/>
                  <a:pt x="2911" y="40976"/>
                  <a:pt x="4379" y="44367"/>
                </a:cubicBezTo>
                <a:cubicBezTo>
                  <a:pt x="6708" y="49884"/>
                  <a:pt x="10225" y="54541"/>
                  <a:pt x="15312" y="57907"/>
                </a:cubicBezTo>
                <a:cubicBezTo>
                  <a:pt x="18678" y="60109"/>
                  <a:pt x="22221" y="61956"/>
                  <a:pt x="26119" y="63146"/>
                </a:cubicBezTo>
                <a:cubicBezTo>
                  <a:pt x="31433" y="64715"/>
                  <a:pt x="36824" y="65803"/>
                  <a:pt x="41430" y="65879"/>
                </a:cubicBezTo>
                <a:cubicBezTo>
                  <a:pt x="44796" y="65879"/>
                  <a:pt x="47175" y="65702"/>
                  <a:pt x="49478" y="65246"/>
                </a:cubicBezTo>
                <a:cubicBezTo>
                  <a:pt x="54160" y="64310"/>
                  <a:pt x="58513" y="62665"/>
                  <a:pt x="62056" y="59425"/>
                </a:cubicBezTo>
                <a:cubicBezTo>
                  <a:pt x="66307" y="55579"/>
                  <a:pt x="68054" y="50846"/>
                  <a:pt x="66915" y="45177"/>
                </a:cubicBezTo>
                <a:cubicBezTo>
                  <a:pt x="66054" y="41052"/>
                  <a:pt x="64257" y="37357"/>
                  <a:pt x="61954" y="33865"/>
                </a:cubicBezTo>
                <a:cubicBezTo>
                  <a:pt x="57450" y="27107"/>
                  <a:pt x="51983" y="21084"/>
                  <a:pt x="45884" y="15694"/>
                </a:cubicBezTo>
                <a:cubicBezTo>
                  <a:pt x="42771" y="12935"/>
                  <a:pt x="39608" y="10252"/>
                  <a:pt x="36115" y="8000"/>
                </a:cubicBezTo>
                <a:cubicBezTo>
                  <a:pt x="33129" y="6077"/>
                  <a:pt x="29839" y="4685"/>
                  <a:pt x="26751" y="2964"/>
                </a:cubicBezTo>
                <a:cubicBezTo>
                  <a:pt x="23967" y="1420"/>
                  <a:pt x="21057" y="281"/>
                  <a:pt x="17818" y="53"/>
                </a:cubicBezTo>
                <a:cubicBezTo>
                  <a:pt x="17342" y="18"/>
                  <a:pt x="16875" y="0"/>
                  <a:pt x="16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p:nvPr/>
        </p:nvSpPr>
        <p:spPr>
          <a:xfrm rot="-293222" flipH="1">
            <a:off x="7764871" y="4071054"/>
            <a:ext cx="1524512" cy="1827305"/>
          </a:xfrm>
          <a:custGeom>
            <a:avLst/>
            <a:gdLst/>
            <a:ahLst/>
            <a:cxnLst/>
            <a:rect l="l" t="t" r="r" b="b"/>
            <a:pathLst>
              <a:path w="44669" h="53541" extrusionOk="0">
                <a:moveTo>
                  <a:pt x="31822" y="477"/>
                </a:moveTo>
                <a:cubicBezTo>
                  <a:pt x="31836" y="477"/>
                  <a:pt x="31849" y="479"/>
                  <a:pt x="31863" y="481"/>
                </a:cubicBezTo>
                <a:cubicBezTo>
                  <a:pt x="31559" y="1494"/>
                  <a:pt x="31028" y="2405"/>
                  <a:pt x="30724" y="3417"/>
                </a:cubicBezTo>
                <a:cubicBezTo>
                  <a:pt x="30243" y="4885"/>
                  <a:pt x="29889" y="6327"/>
                  <a:pt x="29281" y="7719"/>
                </a:cubicBezTo>
                <a:cubicBezTo>
                  <a:pt x="29104" y="8175"/>
                  <a:pt x="28902" y="8580"/>
                  <a:pt x="28699" y="8985"/>
                </a:cubicBezTo>
                <a:cubicBezTo>
                  <a:pt x="28573" y="7972"/>
                  <a:pt x="28218" y="6985"/>
                  <a:pt x="28016" y="6024"/>
                </a:cubicBezTo>
                <a:cubicBezTo>
                  <a:pt x="27813" y="4581"/>
                  <a:pt x="28142" y="3164"/>
                  <a:pt x="28598" y="1848"/>
                </a:cubicBezTo>
                <a:lnTo>
                  <a:pt x="28598" y="1772"/>
                </a:lnTo>
                <a:cubicBezTo>
                  <a:pt x="29003" y="1772"/>
                  <a:pt x="29383" y="1646"/>
                  <a:pt x="29762" y="1468"/>
                </a:cubicBezTo>
                <a:cubicBezTo>
                  <a:pt x="30344" y="1215"/>
                  <a:pt x="30800" y="861"/>
                  <a:pt x="31357" y="633"/>
                </a:cubicBezTo>
                <a:cubicBezTo>
                  <a:pt x="31583" y="565"/>
                  <a:pt x="31708" y="477"/>
                  <a:pt x="31822" y="477"/>
                </a:cubicBezTo>
                <a:close/>
                <a:moveTo>
                  <a:pt x="32116" y="886"/>
                </a:moveTo>
                <a:cubicBezTo>
                  <a:pt x="32141" y="1089"/>
                  <a:pt x="32116" y="1266"/>
                  <a:pt x="32141" y="1468"/>
                </a:cubicBezTo>
                <a:cubicBezTo>
                  <a:pt x="32318" y="2683"/>
                  <a:pt x="33052" y="3620"/>
                  <a:pt x="33837" y="4556"/>
                </a:cubicBezTo>
                <a:cubicBezTo>
                  <a:pt x="34191" y="5011"/>
                  <a:pt x="34545" y="5416"/>
                  <a:pt x="34900" y="5796"/>
                </a:cubicBezTo>
                <a:cubicBezTo>
                  <a:pt x="33660" y="7163"/>
                  <a:pt x="32673" y="8732"/>
                  <a:pt x="31179" y="9845"/>
                </a:cubicBezTo>
                <a:cubicBezTo>
                  <a:pt x="30041" y="10706"/>
                  <a:pt x="28699" y="11212"/>
                  <a:pt x="27560" y="12022"/>
                </a:cubicBezTo>
                <a:cubicBezTo>
                  <a:pt x="28446" y="10351"/>
                  <a:pt x="29357" y="8706"/>
                  <a:pt x="30015" y="6910"/>
                </a:cubicBezTo>
                <a:cubicBezTo>
                  <a:pt x="30496" y="5644"/>
                  <a:pt x="30800" y="4303"/>
                  <a:pt x="31255" y="3012"/>
                </a:cubicBezTo>
                <a:cubicBezTo>
                  <a:pt x="31508" y="2278"/>
                  <a:pt x="31863" y="1620"/>
                  <a:pt x="32116" y="886"/>
                </a:cubicBezTo>
                <a:close/>
                <a:moveTo>
                  <a:pt x="23311" y="869"/>
                </a:moveTo>
                <a:cubicBezTo>
                  <a:pt x="23338" y="869"/>
                  <a:pt x="23363" y="875"/>
                  <a:pt x="23385" y="886"/>
                </a:cubicBezTo>
                <a:cubicBezTo>
                  <a:pt x="23461" y="962"/>
                  <a:pt x="23385" y="1620"/>
                  <a:pt x="23334" y="1747"/>
                </a:cubicBezTo>
                <a:cubicBezTo>
                  <a:pt x="23309" y="2379"/>
                  <a:pt x="23334" y="3012"/>
                  <a:pt x="23309" y="3645"/>
                </a:cubicBezTo>
                <a:cubicBezTo>
                  <a:pt x="23258" y="4682"/>
                  <a:pt x="23157" y="5720"/>
                  <a:pt x="23283" y="6783"/>
                </a:cubicBezTo>
                <a:cubicBezTo>
                  <a:pt x="23385" y="7466"/>
                  <a:pt x="23461" y="8175"/>
                  <a:pt x="23663" y="8858"/>
                </a:cubicBezTo>
                <a:cubicBezTo>
                  <a:pt x="23790" y="9314"/>
                  <a:pt x="23941" y="10048"/>
                  <a:pt x="24346" y="10326"/>
                </a:cubicBezTo>
                <a:cubicBezTo>
                  <a:pt x="24441" y="10386"/>
                  <a:pt x="24535" y="10411"/>
                  <a:pt x="24625" y="10411"/>
                </a:cubicBezTo>
                <a:cubicBezTo>
                  <a:pt x="24920" y="10411"/>
                  <a:pt x="25178" y="10136"/>
                  <a:pt x="25333" y="9845"/>
                </a:cubicBezTo>
                <a:cubicBezTo>
                  <a:pt x="25713" y="9061"/>
                  <a:pt x="25460" y="7972"/>
                  <a:pt x="25359" y="7163"/>
                </a:cubicBezTo>
                <a:cubicBezTo>
                  <a:pt x="25181" y="5492"/>
                  <a:pt x="24903" y="3113"/>
                  <a:pt x="26447" y="1975"/>
                </a:cubicBezTo>
                <a:cubicBezTo>
                  <a:pt x="26768" y="1747"/>
                  <a:pt x="27097" y="1689"/>
                  <a:pt x="27421" y="1689"/>
                </a:cubicBezTo>
                <a:cubicBezTo>
                  <a:pt x="27710" y="1689"/>
                  <a:pt x="27995" y="1735"/>
                  <a:pt x="28269" y="1747"/>
                </a:cubicBezTo>
                <a:cubicBezTo>
                  <a:pt x="27864" y="2987"/>
                  <a:pt x="27510" y="4303"/>
                  <a:pt x="27636" y="5644"/>
                </a:cubicBezTo>
                <a:cubicBezTo>
                  <a:pt x="27763" y="6960"/>
                  <a:pt x="28345" y="8226"/>
                  <a:pt x="28396" y="9567"/>
                </a:cubicBezTo>
                <a:lnTo>
                  <a:pt x="28396" y="9592"/>
                </a:lnTo>
                <a:cubicBezTo>
                  <a:pt x="27889" y="10579"/>
                  <a:pt x="27383" y="11591"/>
                  <a:pt x="26852" y="12553"/>
                </a:cubicBezTo>
                <a:lnTo>
                  <a:pt x="26826" y="12604"/>
                </a:lnTo>
                <a:cubicBezTo>
                  <a:pt x="26776" y="12629"/>
                  <a:pt x="26751" y="12680"/>
                  <a:pt x="26751" y="12730"/>
                </a:cubicBezTo>
                <a:lnTo>
                  <a:pt x="25713" y="14806"/>
                </a:lnTo>
                <a:cubicBezTo>
                  <a:pt x="25435" y="15438"/>
                  <a:pt x="25106" y="16071"/>
                  <a:pt x="24802" y="16729"/>
                </a:cubicBezTo>
                <a:cubicBezTo>
                  <a:pt x="23840" y="15590"/>
                  <a:pt x="22954" y="14578"/>
                  <a:pt x="22676" y="13059"/>
                </a:cubicBezTo>
                <a:cubicBezTo>
                  <a:pt x="22423" y="11794"/>
                  <a:pt x="22575" y="10529"/>
                  <a:pt x="22625" y="9263"/>
                </a:cubicBezTo>
                <a:cubicBezTo>
                  <a:pt x="22651" y="7947"/>
                  <a:pt x="22499" y="6656"/>
                  <a:pt x="22398" y="5315"/>
                </a:cubicBezTo>
                <a:cubicBezTo>
                  <a:pt x="22322" y="4075"/>
                  <a:pt x="22043" y="2860"/>
                  <a:pt x="22271" y="1646"/>
                </a:cubicBezTo>
                <a:lnTo>
                  <a:pt x="22271" y="1620"/>
                </a:lnTo>
                <a:lnTo>
                  <a:pt x="22398" y="1494"/>
                </a:lnTo>
                <a:cubicBezTo>
                  <a:pt x="22512" y="1379"/>
                  <a:pt x="23043" y="869"/>
                  <a:pt x="23311" y="869"/>
                </a:cubicBezTo>
                <a:close/>
                <a:moveTo>
                  <a:pt x="35077" y="6074"/>
                </a:moveTo>
                <a:cubicBezTo>
                  <a:pt x="35355" y="6429"/>
                  <a:pt x="35684" y="6783"/>
                  <a:pt x="35937" y="7163"/>
                </a:cubicBezTo>
                <a:cubicBezTo>
                  <a:pt x="36545" y="7947"/>
                  <a:pt x="37228" y="9086"/>
                  <a:pt x="36545" y="10022"/>
                </a:cubicBezTo>
                <a:cubicBezTo>
                  <a:pt x="35709" y="11136"/>
                  <a:pt x="34166" y="11743"/>
                  <a:pt x="33052" y="12553"/>
                </a:cubicBezTo>
                <a:cubicBezTo>
                  <a:pt x="31787" y="13515"/>
                  <a:pt x="30623" y="14451"/>
                  <a:pt x="29231" y="15210"/>
                </a:cubicBezTo>
                <a:cubicBezTo>
                  <a:pt x="28269" y="15717"/>
                  <a:pt x="27231" y="16273"/>
                  <a:pt x="26573" y="17109"/>
                </a:cubicBezTo>
                <a:cubicBezTo>
                  <a:pt x="26219" y="17564"/>
                  <a:pt x="25865" y="18298"/>
                  <a:pt x="26447" y="18728"/>
                </a:cubicBezTo>
                <a:cubicBezTo>
                  <a:pt x="26782" y="18983"/>
                  <a:pt x="27257" y="19048"/>
                  <a:pt x="27715" y="19048"/>
                </a:cubicBezTo>
                <a:cubicBezTo>
                  <a:pt x="27984" y="19048"/>
                  <a:pt x="28247" y="19025"/>
                  <a:pt x="28471" y="19007"/>
                </a:cubicBezTo>
                <a:cubicBezTo>
                  <a:pt x="30876" y="18829"/>
                  <a:pt x="32951" y="17589"/>
                  <a:pt x="34824" y="16147"/>
                </a:cubicBezTo>
                <a:cubicBezTo>
                  <a:pt x="35608" y="15514"/>
                  <a:pt x="36443" y="14881"/>
                  <a:pt x="37101" y="14122"/>
                </a:cubicBezTo>
                <a:cubicBezTo>
                  <a:pt x="37456" y="13743"/>
                  <a:pt x="37759" y="13312"/>
                  <a:pt x="38114" y="12933"/>
                </a:cubicBezTo>
                <a:cubicBezTo>
                  <a:pt x="38316" y="12756"/>
                  <a:pt x="38696" y="12275"/>
                  <a:pt x="38949" y="12249"/>
                </a:cubicBezTo>
                <a:cubicBezTo>
                  <a:pt x="38952" y="12249"/>
                  <a:pt x="38956" y="12249"/>
                  <a:pt x="38960" y="12249"/>
                </a:cubicBezTo>
                <a:cubicBezTo>
                  <a:pt x="39510" y="12249"/>
                  <a:pt x="39835" y="14150"/>
                  <a:pt x="39961" y="14552"/>
                </a:cubicBezTo>
                <a:cubicBezTo>
                  <a:pt x="40138" y="15059"/>
                  <a:pt x="40341" y="15590"/>
                  <a:pt x="40493" y="16147"/>
                </a:cubicBezTo>
                <a:cubicBezTo>
                  <a:pt x="37810" y="18602"/>
                  <a:pt x="34318" y="20196"/>
                  <a:pt x="30774" y="20829"/>
                </a:cubicBezTo>
                <a:cubicBezTo>
                  <a:pt x="28016" y="21284"/>
                  <a:pt x="24954" y="21107"/>
                  <a:pt x="22423" y="22499"/>
                </a:cubicBezTo>
                <a:cubicBezTo>
                  <a:pt x="22549" y="22221"/>
                  <a:pt x="22701" y="21917"/>
                  <a:pt x="22828" y="21664"/>
                </a:cubicBezTo>
                <a:cubicBezTo>
                  <a:pt x="24093" y="19133"/>
                  <a:pt x="25283" y="16577"/>
                  <a:pt x="26497" y="14046"/>
                </a:cubicBezTo>
                <a:cubicBezTo>
                  <a:pt x="26700" y="13667"/>
                  <a:pt x="26877" y="13262"/>
                  <a:pt x="27105" y="12882"/>
                </a:cubicBezTo>
                <a:cubicBezTo>
                  <a:pt x="28446" y="11667"/>
                  <a:pt x="30167" y="11111"/>
                  <a:pt x="31559" y="9997"/>
                </a:cubicBezTo>
                <a:cubicBezTo>
                  <a:pt x="32951" y="8884"/>
                  <a:pt x="33913" y="7365"/>
                  <a:pt x="35077" y="6074"/>
                </a:cubicBezTo>
                <a:close/>
                <a:moveTo>
                  <a:pt x="21891" y="2050"/>
                </a:moveTo>
                <a:lnTo>
                  <a:pt x="21891" y="2050"/>
                </a:lnTo>
                <a:cubicBezTo>
                  <a:pt x="21790" y="3164"/>
                  <a:pt x="22018" y="4303"/>
                  <a:pt x="22069" y="5416"/>
                </a:cubicBezTo>
                <a:cubicBezTo>
                  <a:pt x="22170" y="6935"/>
                  <a:pt x="22322" y="8453"/>
                  <a:pt x="22271" y="9997"/>
                </a:cubicBezTo>
                <a:cubicBezTo>
                  <a:pt x="22195" y="11262"/>
                  <a:pt x="22170" y="12578"/>
                  <a:pt x="22549" y="13793"/>
                </a:cubicBezTo>
                <a:cubicBezTo>
                  <a:pt x="22929" y="15135"/>
                  <a:pt x="23815" y="16046"/>
                  <a:pt x="24675" y="17083"/>
                </a:cubicBezTo>
                <a:lnTo>
                  <a:pt x="24701" y="17109"/>
                </a:lnTo>
                <a:cubicBezTo>
                  <a:pt x="23840" y="18931"/>
                  <a:pt x="22929" y="20728"/>
                  <a:pt x="22043" y="22524"/>
                </a:cubicBezTo>
                <a:cubicBezTo>
                  <a:pt x="21815" y="22929"/>
                  <a:pt x="21638" y="23385"/>
                  <a:pt x="21436" y="23790"/>
                </a:cubicBezTo>
                <a:cubicBezTo>
                  <a:pt x="20373" y="22499"/>
                  <a:pt x="19285" y="21208"/>
                  <a:pt x="18576" y="19690"/>
                </a:cubicBezTo>
                <a:cubicBezTo>
                  <a:pt x="17817" y="18070"/>
                  <a:pt x="17690" y="16375"/>
                  <a:pt x="17564" y="14628"/>
                </a:cubicBezTo>
                <a:cubicBezTo>
                  <a:pt x="17437" y="12730"/>
                  <a:pt x="17463" y="10782"/>
                  <a:pt x="17488" y="8884"/>
                </a:cubicBezTo>
                <a:cubicBezTo>
                  <a:pt x="17488" y="8150"/>
                  <a:pt x="17589" y="7390"/>
                  <a:pt x="17564" y="6606"/>
                </a:cubicBezTo>
                <a:cubicBezTo>
                  <a:pt x="17513" y="6049"/>
                  <a:pt x="17361" y="5442"/>
                  <a:pt x="17209" y="4910"/>
                </a:cubicBezTo>
                <a:cubicBezTo>
                  <a:pt x="17488" y="4758"/>
                  <a:pt x="17817" y="4632"/>
                  <a:pt x="18095" y="4505"/>
                </a:cubicBezTo>
                <a:cubicBezTo>
                  <a:pt x="18303" y="4413"/>
                  <a:pt x="19501" y="3752"/>
                  <a:pt x="19805" y="3752"/>
                </a:cubicBezTo>
                <a:cubicBezTo>
                  <a:pt x="19835" y="3752"/>
                  <a:pt x="19856" y="3758"/>
                  <a:pt x="19867" y="3771"/>
                </a:cubicBezTo>
                <a:cubicBezTo>
                  <a:pt x="19993" y="3923"/>
                  <a:pt x="19664" y="4682"/>
                  <a:pt x="19639" y="4885"/>
                </a:cubicBezTo>
                <a:cubicBezTo>
                  <a:pt x="19588" y="5189"/>
                  <a:pt x="19487" y="5492"/>
                  <a:pt x="19411" y="5796"/>
                </a:cubicBezTo>
                <a:cubicBezTo>
                  <a:pt x="19259" y="6530"/>
                  <a:pt x="19158" y="7213"/>
                  <a:pt x="19082" y="7947"/>
                </a:cubicBezTo>
                <a:cubicBezTo>
                  <a:pt x="18880" y="9415"/>
                  <a:pt x="18652" y="10858"/>
                  <a:pt x="18399" y="12300"/>
                </a:cubicBezTo>
                <a:cubicBezTo>
                  <a:pt x="18196" y="13616"/>
                  <a:pt x="18070" y="14907"/>
                  <a:pt x="18272" y="16197"/>
                </a:cubicBezTo>
                <a:cubicBezTo>
                  <a:pt x="18399" y="16906"/>
                  <a:pt x="18576" y="18121"/>
                  <a:pt x="19462" y="18247"/>
                </a:cubicBezTo>
                <a:cubicBezTo>
                  <a:pt x="19513" y="18256"/>
                  <a:pt x="19563" y="18260"/>
                  <a:pt x="19613" y="18260"/>
                </a:cubicBezTo>
                <a:cubicBezTo>
                  <a:pt x="20330" y="18260"/>
                  <a:pt x="20918" y="17445"/>
                  <a:pt x="21107" y="16830"/>
                </a:cubicBezTo>
                <a:cubicBezTo>
                  <a:pt x="21385" y="15818"/>
                  <a:pt x="21157" y="14704"/>
                  <a:pt x="21157" y="13667"/>
                </a:cubicBezTo>
                <a:cubicBezTo>
                  <a:pt x="21157" y="12098"/>
                  <a:pt x="21259" y="10503"/>
                  <a:pt x="21259" y="8884"/>
                </a:cubicBezTo>
                <a:cubicBezTo>
                  <a:pt x="21259" y="7568"/>
                  <a:pt x="21107" y="6201"/>
                  <a:pt x="21157" y="4885"/>
                </a:cubicBezTo>
                <a:cubicBezTo>
                  <a:pt x="21183" y="4252"/>
                  <a:pt x="21233" y="3569"/>
                  <a:pt x="21411" y="2936"/>
                </a:cubicBezTo>
                <a:cubicBezTo>
                  <a:pt x="21486" y="2633"/>
                  <a:pt x="21664" y="2304"/>
                  <a:pt x="21891" y="2050"/>
                </a:cubicBezTo>
                <a:close/>
                <a:moveTo>
                  <a:pt x="16830" y="5037"/>
                </a:moveTo>
                <a:cubicBezTo>
                  <a:pt x="16982" y="5669"/>
                  <a:pt x="17134" y="6277"/>
                  <a:pt x="17134" y="6910"/>
                </a:cubicBezTo>
                <a:cubicBezTo>
                  <a:pt x="17134" y="7871"/>
                  <a:pt x="17083" y="8833"/>
                  <a:pt x="17083" y="9820"/>
                </a:cubicBezTo>
                <a:cubicBezTo>
                  <a:pt x="17058" y="11617"/>
                  <a:pt x="17083" y="13388"/>
                  <a:pt x="17209" y="15185"/>
                </a:cubicBezTo>
                <a:cubicBezTo>
                  <a:pt x="17336" y="16931"/>
                  <a:pt x="17513" y="18576"/>
                  <a:pt x="18348" y="20171"/>
                </a:cubicBezTo>
                <a:cubicBezTo>
                  <a:pt x="19082" y="21588"/>
                  <a:pt x="20120" y="22803"/>
                  <a:pt x="21132" y="24043"/>
                </a:cubicBezTo>
                <a:cubicBezTo>
                  <a:pt x="21157" y="24068"/>
                  <a:pt x="21233" y="24119"/>
                  <a:pt x="21259" y="24119"/>
                </a:cubicBezTo>
                <a:cubicBezTo>
                  <a:pt x="20753" y="25232"/>
                  <a:pt x="20297" y="26321"/>
                  <a:pt x="19867" y="27459"/>
                </a:cubicBezTo>
                <a:cubicBezTo>
                  <a:pt x="19209" y="27004"/>
                  <a:pt x="18399" y="26827"/>
                  <a:pt x="17640" y="26574"/>
                </a:cubicBezTo>
                <a:cubicBezTo>
                  <a:pt x="16703" y="26295"/>
                  <a:pt x="15944" y="25738"/>
                  <a:pt x="15311" y="24929"/>
                </a:cubicBezTo>
                <a:cubicBezTo>
                  <a:pt x="14653" y="24119"/>
                  <a:pt x="14173" y="23208"/>
                  <a:pt x="13692" y="22271"/>
                </a:cubicBezTo>
                <a:cubicBezTo>
                  <a:pt x="13261" y="21461"/>
                  <a:pt x="12831" y="20677"/>
                  <a:pt x="12553" y="19791"/>
                </a:cubicBezTo>
                <a:cubicBezTo>
                  <a:pt x="11920" y="17893"/>
                  <a:pt x="11616" y="15818"/>
                  <a:pt x="11515" y="13844"/>
                </a:cubicBezTo>
                <a:cubicBezTo>
                  <a:pt x="11439" y="12781"/>
                  <a:pt x="11515" y="11769"/>
                  <a:pt x="11566" y="10731"/>
                </a:cubicBezTo>
                <a:cubicBezTo>
                  <a:pt x="11642" y="9795"/>
                  <a:pt x="11667" y="8808"/>
                  <a:pt x="11945" y="7897"/>
                </a:cubicBezTo>
                <a:lnTo>
                  <a:pt x="11945" y="7821"/>
                </a:lnTo>
                <a:cubicBezTo>
                  <a:pt x="12200" y="7659"/>
                  <a:pt x="12476" y="7539"/>
                  <a:pt x="12676" y="7539"/>
                </a:cubicBezTo>
                <a:cubicBezTo>
                  <a:pt x="12695" y="7539"/>
                  <a:pt x="12713" y="7540"/>
                  <a:pt x="12730" y="7542"/>
                </a:cubicBezTo>
                <a:cubicBezTo>
                  <a:pt x="13413" y="7669"/>
                  <a:pt x="12806" y="8808"/>
                  <a:pt x="12679" y="9162"/>
                </a:cubicBezTo>
                <a:cubicBezTo>
                  <a:pt x="12401" y="10200"/>
                  <a:pt x="12528" y="11364"/>
                  <a:pt x="12679" y="12401"/>
                </a:cubicBezTo>
                <a:cubicBezTo>
                  <a:pt x="12958" y="14223"/>
                  <a:pt x="13464" y="15944"/>
                  <a:pt x="13844" y="17767"/>
                </a:cubicBezTo>
                <a:cubicBezTo>
                  <a:pt x="14055" y="18709"/>
                  <a:pt x="15056" y="24318"/>
                  <a:pt x="16764" y="24318"/>
                </a:cubicBezTo>
                <a:cubicBezTo>
                  <a:pt x="16892" y="24318"/>
                  <a:pt x="17023" y="24287"/>
                  <a:pt x="17159" y="24220"/>
                </a:cubicBezTo>
                <a:cubicBezTo>
                  <a:pt x="18348" y="23613"/>
                  <a:pt x="17463" y="21208"/>
                  <a:pt x="17159" y="20348"/>
                </a:cubicBezTo>
                <a:cubicBezTo>
                  <a:pt x="16956" y="19614"/>
                  <a:pt x="16653" y="18855"/>
                  <a:pt x="16450" y="18146"/>
                </a:cubicBezTo>
                <a:cubicBezTo>
                  <a:pt x="15969" y="16653"/>
                  <a:pt x="15261" y="15210"/>
                  <a:pt x="14856" y="13743"/>
                </a:cubicBezTo>
                <a:cubicBezTo>
                  <a:pt x="14476" y="12325"/>
                  <a:pt x="14324" y="10858"/>
                  <a:pt x="14274" y="9415"/>
                </a:cubicBezTo>
                <a:cubicBezTo>
                  <a:pt x="14223" y="8706"/>
                  <a:pt x="14097" y="7922"/>
                  <a:pt x="14375" y="7213"/>
                </a:cubicBezTo>
                <a:cubicBezTo>
                  <a:pt x="14679" y="6555"/>
                  <a:pt x="15311" y="6024"/>
                  <a:pt x="15868" y="5594"/>
                </a:cubicBezTo>
                <a:cubicBezTo>
                  <a:pt x="16197" y="5391"/>
                  <a:pt x="16501" y="5189"/>
                  <a:pt x="16830" y="5037"/>
                </a:cubicBezTo>
                <a:close/>
                <a:moveTo>
                  <a:pt x="40619" y="16526"/>
                </a:moveTo>
                <a:cubicBezTo>
                  <a:pt x="40746" y="16906"/>
                  <a:pt x="40822" y="17311"/>
                  <a:pt x="40948" y="17691"/>
                </a:cubicBezTo>
                <a:cubicBezTo>
                  <a:pt x="41075" y="18222"/>
                  <a:pt x="41302" y="18855"/>
                  <a:pt x="41252" y="19437"/>
                </a:cubicBezTo>
                <a:cubicBezTo>
                  <a:pt x="41176" y="19943"/>
                  <a:pt x="40771" y="20323"/>
                  <a:pt x="40391" y="20601"/>
                </a:cubicBezTo>
                <a:cubicBezTo>
                  <a:pt x="39227" y="21537"/>
                  <a:pt x="37785" y="22170"/>
                  <a:pt x="36317" y="22550"/>
                </a:cubicBezTo>
                <a:cubicBezTo>
                  <a:pt x="34874" y="22904"/>
                  <a:pt x="33432" y="23056"/>
                  <a:pt x="31989" y="23106"/>
                </a:cubicBezTo>
                <a:cubicBezTo>
                  <a:pt x="31859" y="23109"/>
                  <a:pt x="31729" y="23110"/>
                  <a:pt x="31600" y="23110"/>
                </a:cubicBezTo>
                <a:cubicBezTo>
                  <a:pt x="31169" y="23110"/>
                  <a:pt x="30739" y="23099"/>
                  <a:pt x="30310" y="23099"/>
                </a:cubicBezTo>
                <a:cubicBezTo>
                  <a:pt x="29608" y="23099"/>
                  <a:pt x="28909" y="23129"/>
                  <a:pt x="28218" y="23284"/>
                </a:cubicBezTo>
                <a:cubicBezTo>
                  <a:pt x="27105" y="23537"/>
                  <a:pt x="26042" y="24043"/>
                  <a:pt x="25156" y="24777"/>
                </a:cubicBezTo>
                <a:cubicBezTo>
                  <a:pt x="24574" y="25258"/>
                  <a:pt x="23840" y="25966"/>
                  <a:pt x="23916" y="26776"/>
                </a:cubicBezTo>
                <a:cubicBezTo>
                  <a:pt x="24003" y="27894"/>
                  <a:pt x="25370" y="28108"/>
                  <a:pt x="26549" y="28108"/>
                </a:cubicBezTo>
                <a:cubicBezTo>
                  <a:pt x="27077" y="28108"/>
                  <a:pt x="27568" y="28065"/>
                  <a:pt x="27889" y="28041"/>
                </a:cubicBezTo>
                <a:cubicBezTo>
                  <a:pt x="30521" y="27788"/>
                  <a:pt x="32824" y="26447"/>
                  <a:pt x="35051" y="25131"/>
                </a:cubicBezTo>
                <a:cubicBezTo>
                  <a:pt x="36342" y="24372"/>
                  <a:pt x="37633" y="23613"/>
                  <a:pt x="38974" y="22980"/>
                </a:cubicBezTo>
                <a:cubicBezTo>
                  <a:pt x="40391" y="22297"/>
                  <a:pt x="41859" y="21841"/>
                  <a:pt x="43302" y="21284"/>
                </a:cubicBezTo>
                <a:cubicBezTo>
                  <a:pt x="43302" y="22423"/>
                  <a:pt x="43378" y="23613"/>
                  <a:pt x="43504" y="24751"/>
                </a:cubicBezTo>
                <a:cubicBezTo>
                  <a:pt x="41556" y="25030"/>
                  <a:pt x="39733" y="25536"/>
                  <a:pt x="37937" y="26295"/>
                </a:cubicBezTo>
                <a:cubicBezTo>
                  <a:pt x="35988" y="27105"/>
                  <a:pt x="34090" y="28041"/>
                  <a:pt x="32040" y="28548"/>
                </a:cubicBezTo>
                <a:cubicBezTo>
                  <a:pt x="29990" y="29054"/>
                  <a:pt x="27763" y="29307"/>
                  <a:pt x="25688" y="29433"/>
                </a:cubicBezTo>
                <a:cubicBezTo>
                  <a:pt x="25455" y="29443"/>
                  <a:pt x="25224" y="29447"/>
                  <a:pt x="24994" y="29447"/>
                </a:cubicBezTo>
                <a:cubicBezTo>
                  <a:pt x="24043" y="29447"/>
                  <a:pt x="23107" y="29378"/>
                  <a:pt x="22170" y="29357"/>
                </a:cubicBezTo>
                <a:cubicBezTo>
                  <a:pt x="22123" y="29356"/>
                  <a:pt x="22077" y="29355"/>
                  <a:pt x="22030" y="29355"/>
                </a:cubicBezTo>
                <a:cubicBezTo>
                  <a:pt x="21481" y="29355"/>
                  <a:pt x="20905" y="29442"/>
                  <a:pt x="20347" y="29442"/>
                </a:cubicBezTo>
                <a:cubicBezTo>
                  <a:pt x="20071" y="29442"/>
                  <a:pt x="19799" y="29421"/>
                  <a:pt x="19538" y="29357"/>
                </a:cubicBezTo>
                <a:cubicBezTo>
                  <a:pt x="19563" y="29307"/>
                  <a:pt x="19563" y="29256"/>
                  <a:pt x="19614" y="29206"/>
                </a:cubicBezTo>
                <a:cubicBezTo>
                  <a:pt x="20373" y="27080"/>
                  <a:pt x="21208" y="25080"/>
                  <a:pt x="22170" y="23056"/>
                </a:cubicBezTo>
                <a:cubicBezTo>
                  <a:pt x="24954" y="21259"/>
                  <a:pt x="28674" y="21639"/>
                  <a:pt x="31837" y="20981"/>
                </a:cubicBezTo>
                <a:cubicBezTo>
                  <a:pt x="33482" y="20626"/>
                  <a:pt x="35127" y="20095"/>
                  <a:pt x="36595" y="19234"/>
                </a:cubicBezTo>
                <a:cubicBezTo>
                  <a:pt x="37987" y="18425"/>
                  <a:pt x="39404" y="17589"/>
                  <a:pt x="40619" y="16526"/>
                </a:cubicBezTo>
                <a:close/>
                <a:moveTo>
                  <a:pt x="11515" y="8099"/>
                </a:moveTo>
                <a:cubicBezTo>
                  <a:pt x="11060" y="9845"/>
                  <a:pt x="11060" y="11845"/>
                  <a:pt x="11136" y="13616"/>
                </a:cubicBezTo>
                <a:cubicBezTo>
                  <a:pt x="11186" y="15641"/>
                  <a:pt x="11541" y="17716"/>
                  <a:pt x="12148" y="19690"/>
                </a:cubicBezTo>
                <a:cubicBezTo>
                  <a:pt x="12705" y="21512"/>
                  <a:pt x="13717" y="23435"/>
                  <a:pt x="14906" y="24979"/>
                </a:cubicBezTo>
                <a:cubicBezTo>
                  <a:pt x="15438" y="25688"/>
                  <a:pt x="16096" y="26321"/>
                  <a:pt x="16956" y="26675"/>
                </a:cubicBezTo>
                <a:cubicBezTo>
                  <a:pt x="17867" y="27054"/>
                  <a:pt x="18854" y="27156"/>
                  <a:pt x="19664" y="27712"/>
                </a:cubicBezTo>
                <a:cubicBezTo>
                  <a:pt x="19715" y="27763"/>
                  <a:pt x="19740" y="27763"/>
                  <a:pt x="19766" y="27763"/>
                </a:cubicBezTo>
                <a:cubicBezTo>
                  <a:pt x="19487" y="28497"/>
                  <a:pt x="19209" y="29231"/>
                  <a:pt x="18905" y="29990"/>
                </a:cubicBezTo>
                <a:cubicBezTo>
                  <a:pt x="18753" y="30395"/>
                  <a:pt x="18601" y="30851"/>
                  <a:pt x="18399" y="31256"/>
                </a:cubicBezTo>
                <a:cubicBezTo>
                  <a:pt x="17867" y="30749"/>
                  <a:pt x="17260" y="30243"/>
                  <a:pt x="16577" y="29940"/>
                </a:cubicBezTo>
                <a:cubicBezTo>
                  <a:pt x="15792" y="29560"/>
                  <a:pt x="14982" y="29560"/>
                  <a:pt x="14147" y="29560"/>
                </a:cubicBezTo>
                <a:cubicBezTo>
                  <a:pt x="12274" y="29509"/>
                  <a:pt x="10781" y="28573"/>
                  <a:pt x="9465" y="27333"/>
                </a:cubicBezTo>
                <a:cubicBezTo>
                  <a:pt x="8529" y="26523"/>
                  <a:pt x="7820" y="25511"/>
                  <a:pt x="6960" y="24574"/>
                </a:cubicBezTo>
                <a:cubicBezTo>
                  <a:pt x="6125" y="23663"/>
                  <a:pt x="5416" y="22777"/>
                  <a:pt x="4859" y="21664"/>
                </a:cubicBezTo>
                <a:cubicBezTo>
                  <a:pt x="4353" y="20652"/>
                  <a:pt x="4024" y="19589"/>
                  <a:pt x="4049" y="18425"/>
                </a:cubicBezTo>
                <a:cubicBezTo>
                  <a:pt x="4075" y="17412"/>
                  <a:pt x="4303" y="16451"/>
                  <a:pt x="4201" y="15438"/>
                </a:cubicBezTo>
                <a:cubicBezTo>
                  <a:pt x="4454" y="15135"/>
                  <a:pt x="4783" y="14831"/>
                  <a:pt x="5087" y="14628"/>
                </a:cubicBezTo>
                <a:cubicBezTo>
                  <a:pt x="5239" y="14527"/>
                  <a:pt x="5441" y="14426"/>
                  <a:pt x="5593" y="14401"/>
                </a:cubicBezTo>
                <a:cubicBezTo>
                  <a:pt x="5695" y="14373"/>
                  <a:pt x="5760" y="14355"/>
                  <a:pt x="5803" y="14355"/>
                </a:cubicBezTo>
                <a:cubicBezTo>
                  <a:pt x="5878" y="14355"/>
                  <a:pt x="5890" y="14408"/>
                  <a:pt x="5922" y="14552"/>
                </a:cubicBezTo>
                <a:cubicBezTo>
                  <a:pt x="5973" y="14831"/>
                  <a:pt x="5846" y="15286"/>
                  <a:pt x="5846" y="15565"/>
                </a:cubicBezTo>
                <a:lnTo>
                  <a:pt x="5846" y="16324"/>
                </a:lnTo>
                <a:cubicBezTo>
                  <a:pt x="5872" y="16906"/>
                  <a:pt x="5948" y="17438"/>
                  <a:pt x="6049" y="17969"/>
                </a:cubicBezTo>
                <a:cubicBezTo>
                  <a:pt x="6454" y="20373"/>
                  <a:pt x="7441" y="22651"/>
                  <a:pt x="8731" y="24676"/>
                </a:cubicBezTo>
                <a:cubicBezTo>
                  <a:pt x="9389" y="25688"/>
                  <a:pt x="10123" y="26700"/>
                  <a:pt x="11009" y="27561"/>
                </a:cubicBezTo>
                <a:cubicBezTo>
                  <a:pt x="11427" y="27943"/>
                  <a:pt x="11952" y="28266"/>
                  <a:pt x="12503" y="28266"/>
                </a:cubicBezTo>
                <a:cubicBezTo>
                  <a:pt x="12753" y="28266"/>
                  <a:pt x="13008" y="28200"/>
                  <a:pt x="13261" y="28041"/>
                </a:cubicBezTo>
                <a:cubicBezTo>
                  <a:pt x="14831" y="27004"/>
                  <a:pt x="12274" y="24245"/>
                  <a:pt x="11667" y="23385"/>
                </a:cubicBezTo>
                <a:cubicBezTo>
                  <a:pt x="10781" y="22170"/>
                  <a:pt x="9896" y="20879"/>
                  <a:pt x="9592" y="19386"/>
                </a:cubicBezTo>
                <a:cubicBezTo>
                  <a:pt x="9263" y="17944"/>
                  <a:pt x="9415" y="16425"/>
                  <a:pt x="9592" y="14932"/>
                </a:cubicBezTo>
                <a:cubicBezTo>
                  <a:pt x="9718" y="13793"/>
                  <a:pt x="9744" y="12629"/>
                  <a:pt x="9896" y="11490"/>
                </a:cubicBezTo>
                <a:cubicBezTo>
                  <a:pt x="9971" y="10275"/>
                  <a:pt x="10275" y="8985"/>
                  <a:pt x="11313" y="8226"/>
                </a:cubicBezTo>
                <a:cubicBezTo>
                  <a:pt x="11363" y="8200"/>
                  <a:pt x="11414" y="8175"/>
                  <a:pt x="11515" y="8099"/>
                </a:cubicBezTo>
                <a:close/>
                <a:moveTo>
                  <a:pt x="3847" y="15843"/>
                </a:moveTo>
                <a:lnTo>
                  <a:pt x="3847" y="15843"/>
                </a:lnTo>
                <a:cubicBezTo>
                  <a:pt x="3898" y="16855"/>
                  <a:pt x="3645" y="17842"/>
                  <a:pt x="3670" y="18855"/>
                </a:cubicBezTo>
                <a:cubicBezTo>
                  <a:pt x="3695" y="19842"/>
                  <a:pt x="4024" y="20753"/>
                  <a:pt x="4429" y="21639"/>
                </a:cubicBezTo>
                <a:cubicBezTo>
                  <a:pt x="4935" y="22676"/>
                  <a:pt x="5568" y="23613"/>
                  <a:pt x="6327" y="24448"/>
                </a:cubicBezTo>
                <a:cubicBezTo>
                  <a:pt x="7112" y="25334"/>
                  <a:pt x="7871" y="26295"/>
                  <a:pt x="8681" y="27181"/>
                </a:cubicBezTo>
                <a:cubicBezTo>
                  <a:pt x="9769" y="28320"/>
                  <a:pt x="11212" y="29459"/>
                  <a:pt x="12806" y="29813"/>
                </a:cubicBezTo>
                <a:cubicBezTo>
                  <a:pt x="13717" y="30015"/>
                  <a:pt x="14679" y="29838"/>
                  <a:pt x="15590" y="30015"/>
                </a:cubicBezTo>
                <a:cubicBezTo>
                  <a:pt x="16653" y="30243"/>
                  <a:pt x="17488" y="30952"/>
                  <a:pt x="18272" y="31660"/>
                </a:cubicBezTo>
                <a:cubicBezTo>
                  <a:pt x="18095" y="32091"/>
                  <a:pt x="17918" y="32496"/>
                  <a:pt x="17741" y="32901"/>
                </a:cubicBezTo>
                <a:cubicBezTo>
                  <a:pt x="17527" y="32887"/>
                  <a:pt x="17313" y="32880"/>
                  <a:pt x="17099" y="32880"/>
                </a:cubicBezTo>
                <a:cubicBezTo>
                  <a:pt x="15743" y="32880"/>
                  <a:pt x="14398" y="33170"/>
                  <a:pt x="13261" y="33913"/>
                </a:cubicBezTo>
                <a:cubicBezTo>
                  <a:pt x="12629" y="34318"/>
                  <a:pt x="12047" y="34824"/>
                  <a:pt x="11363" y="35178"/>
                </a:cubicBezTo>
                <a:cubicBezTo>
                  <a:pt x="11002" y="35348"/>
                  <a:pt x="10668" y="35420"/>
                  <a:pt x="10338" y="35420"/>
                </a:cubicBezTo>
                <a:cubicBezTo>
                  <a:pt x="9881" y="35420"/>
                  <a:pt x="9433" y="35283"/>
                  <a:pt x="8934" y="35077"/>
                </a:cubicBezTo>
                <a:cubicBezTo>
                  <a:pt x="7086" y="34368"/>
                  <a:pt x="4885" y="33609"/>
                  <a:pt x="3467" y="32091"/>
                </a:cubicBezTo>
                <a:cubicBezTo>
                  <a:pt x="2860" y="31458"/>
                  <a:pt x="2430" y="30699"/>
                  <a:pt x="1898" y="29965"/>
                </a:cubicBezTo>
                <a:cubicBezTo>
                  <a:pt x="1468" y="29433"/>
                  <a:pt x="785" y="28750"/>
                  <a:pt x="759" y="28041"/>
                </a:cubicBezTo>
                <a:cubicBezTo>
                  <a:pt x="759" y="27991"/>
                  <a:pt x="759" y="27966"/>
                  <a:pt x="709" y="27940"/>
                </a:cubicBezTo>
                <a:cubicBezTo>
                  <a:pt x="886" y="27459"/>
                  <a:pt x="1088" y="26979"/>
                  <a:pt x="1392" y="26574"/>
                </a:cubicBezTo>
                <a:cubicBezTo>
                  <a:pt x="1468" y="27029"/>
                  <a:pt x="1519" y="27485"/>
                  <a:pt x="1671" y="27940"/>
                </a:cubicBezTo>
                <a:cubicBezTo>
                  <a:pt x="1822" y="28446"/>
                  <a:pt x="2151" y="28826"/>
                  <a:pt x="2455" y="29231"/>
                </a:cubicBezTo>
                <a:cubicBezTo>
                  <a:pt x="3290" y="30218"/>
                  <a:pt x="4252" y="31028"/>
                  <a:pt x="5391" y="31635"/>
                </a:cubicBezTo>
                <a:cubicBezTo>
                  <a:pt x="6001" y="31966"/>
                  <a:pt x="6647" y="32178"/>
                  <a:pt x="7321" y="32178"/>
                </a:cubicBezTo>
                <a:cubicBezTo>
                  <a:pt x="7626" y="32178"/>
                  <a:pt x="7936" y="32135"/>
                  <a:pt x="8251" y="32040"/>
                </a:cubicBezTo>
                <a:cubicBezTo>
                  <a:pt x="9111" y="31787"/>
                  <a:pt x="9744" y="31230"/>
                  <a:pt x="9440" y="30269"/>
                </a:cubicBezTo>
                <a:cubicBezTo>
                  <a:pt x="8807" y="28193"/>
                  <a:pt x="6201" y="27561"/>
                  <a:pt x="4581" y="26523"/>
                </a:cubicBezTo>
                <a:cubicBezTo>
                  <a:pt x="4100" y="26194"/>
                  <a:pt x="3366" y="25688"/>
                  <a:pt x="3214" y="25080"/>
                </a:cubicBezTo>
                <a:cubicBezTo>
                  <a:pt x="3113" y="24701"/>
                  <a:pt x="3341" y="24296"/>
                  <a:pt x="3442" y="23942"/>
                </a:cubicBezTo>
                <a:cubicBezTo>
                  <a:pt x="3695" y="22803"/>
                  <a:pt x="3290" y="21790"/>
                  <a:pt x="2860" y="20753"/>
                </a:cubicBezTo>
                <a:cubicBezTo>
                  <a:pt x="2455" y="19766"/>
                  <a:pt x="2227" y="19007"/>
                  <a:pt x="2607" y="17994"/>
                </a:cubicBezTo>
                <a:cubicBezTo>
                  <a:pt x="2936" y="17210"/>
                  <a:pt x="3341" y="16476"/>
                  <a:pt x="3847" y="15843"/>
                </a:cubicBezTo>
                <a:close/>
                <a:moveTo>
                  <a:pt x="43555" y="25030"/>
                </a:moveTo>
                <a:cubicBezTo>
                  <a:pt x="43631" y="25587"/>
                  <a:pt x="43681" y="26194"/>
                  <a:pt x="43783" y="26776"/>
                </a:cubicBezTo>
                <a:cubicBezTo>
                  <a:pt x="43884" y="27535"/>
                  <a:pt x="44137" y="28598"/>
                  <a:pt x="43808" y="29332"/>
                </a:cubicBezTo>
                <a:cubicBezTo>
                  <a:pt x="43454" y="30091"/>
                  <a:pt x="42163" y="30117"/>
                  <a:pt x="41429" y="30319"/>
                </a:cubicBezTo>
                <a:cubicBezTo>
                  <a:pt x="39278" y="30851"/>
                  <a:pt x="37000" y="30901"/>
                  <a:pt x="34824" y="31002"/>
                </a:cubicBezTo>
                <a:cubicBezTo>
                  <a:pt x="34597" y="31014"/>
                  <a:pt x="34371" y="31019"/>
                  <a:pt x="34145" y="31019"/>
                </a:cubicBezTo>
                <a:cubicBezTo>
                  <a:pt x="32305" y="31019"/>
                  <a:pt x="30494" y="30685"/>
                  <a:pt x="28623" y="30572"/>
                </a:cubicBezTo>
                <a:cubicBezTo>
                  <a:pt x="28182" y="30548"/>
                  <a:pt x="27710" y="30521"/>
                  <a:pt x="27232" y="30521"/>
                </a:cubicBezTo>
                <a:cubicBezTo>
                  <a:pt x="26229" y="30521"/>
                  <a:pt x="25202" y="30640"/>
                  <a:pt x="24397" y="31154"/>
                </a:cubicBezTo>
                <a:cubicBezTo>
                  <a:pt x="23461" y="31762"/>
                  <a:pt x="23030" y="32901"/>
                  <a:pt x="23714" y="33812"/>
                </a:cubicBezTo>
                <a:cubicBezTo>
                  <a:pt x="24574" y="34900"/>
                  <a:pt x="26219" y="35305"/>
                  <a:pt x="27510" y="35457"/>
                </a:cubicBezTo>
                <a:cubicBezTo>
                  <a:pt x="27920" y="35506"/>
                  <a:pt x="28326" y="35528"/>
                  <a:pt x="28731" y="35528"/>
                </a:cubicBezTo>
                <a:cubicBezTo>
                  <a:pt x="30001" y="35528"/>
                  <a:pt x="31248" y="35308"/>
                  <a:pt x="32495" y="35001"/>
                </a:cubicBezTo>
                <a:cubicBezTo>
                  <a:pt x="34469" y="34520"/>
                  <a:pt x="36443" y="33989"/>
                  <a:pt x="38392" y="33483"/>
                </a:cubicBezTo>
                <a:cubicBezTo>
                  <a:pt x="39404" y="33230"/>
                  <a:pt x="40417" y="33027"/>
                  <a:pt x="41404" y="32749"/>
                </a:cubicBezTo>
                <a:cubicBezTo>
                  <a:pt x="41733" y="32647"/>
                  <a:pt x="42036" y="32572"/>
                  <a:pt x="42391" y="32470"/>
                </a:cubicBezTo>
                <a:cubicBezTo>
                  <a:pt x="42503" y="32448"/>
                  <a:pt x="42696" y="32365"/>
                  <a:pt x="42827" y="32365"/>
                </a:cubicBezTo>
                <a:cubicBezTo>
                  <a:pt x="42843" y="32365"/>
                  <a:pt x="42858" y="32366"/>
                  <a:pt x="42872" y="32369"/>
                </a:cubicBezTo>
                <a:cubicBezTo>
                  <a:pt x="43201" y="32521"/>
                  <a:pt x="43049" y="32647"/>
                  <a:pt x="43023" y="33002"/>
                </a:cubicBezTo>
                <a:cubicBezTo>
                  <a:pt x="42897" y="33761"/>
                  <a:pt x="42745" y="34520"/>
                  <a:pt x="42543" y="35305"/>
                </a:cubicBezTo>
                <a:lnTo>
                  <a:pt x="42492" y="35305"/>
                </a:lnTo>
                <a:cubicBezTo>
                  <a:pt x="40417" y="35431"/>
                  <a:pt x="38519" y="36317"/>
                  <a:pt x="36494" y="36595"/>
                </a:cubicBezTo>
                <a:cubicBezTo>
                  <a:pt x="35355" y="36773"/>
                  <a:pt x="34216" y="36975"/>
                  <a:pt x="33052" y="37076"/>
                </a:cubicBezTo>
                <a:cubicBezTo>
                  <a:pt x="32853" y="37095"/>
                  <a:pt x="32656" y="37104"/>
                  <a:pt x="32460" y="37104"/>
                </a:cubicBezTo>
                <a:cubicBezTo>
                  <a:pt x="31608" y="37104"/>
                  <a:pt x="30773" y="36947"/>
                  <a:pt x="29889" y="36823"/>
                </a:cubicBezTo>
                <a:cubicBezTo>
                  <a:pt x="28876" y="36671"/>
                  <a:pt x="27839" y="36697"/>
                  <a:pt x="26801" y="36595"/>
                </a:cubicBezTo>
                <a:cubicBezTo>
                  <a:pt x="25789" y="36469"/>
                  <a:pt x="24802" y="36216"/>
                  <a:pt x="23790" y="36165"/>
                </a:cubicBezTo>
                <a:cubicBezTo>
                  <a:pt x="22701" y="36089"/>
                  <a:pt x="21613" y="35937"/>
                  <a:pt x="20626" y="35457"/>
                </a:cubicBezTo>
                <a:cubicBezTo>
                  <a:pt x="19512" y="34925"/>
                  <a:pt x="18829" y="33913"/>
                  <a:pt x="18070" y="32976"/>
                </a:cubicBezTo>
                <a:cubicBezTo>
                  <a:pt x="18576" y="31888"/>
                  <a:pt x="19006" y="30775"/>
                  <a:pt x="19411" y="29636"/>
                </a:cubicBezTo>
                <a:cubicBezTo>
                  <a:pt x="19649" y="29699"/>
                  <a:pt x="19892" y="29720"/>
                  <a:pt x="20137" y="29720"/>
                </a:cubicBezTo>
                <a:cubicBezTo>
                  <a:pt x="20633" y="29720"/>
                  <a:pt x="21140" y="29634"/>
                  <a:pt x="21638" y="29634"/>
                </a:cubicBezTo>
                <a:cubicBezTo>
                  <a:pt x="21680" y="29634"/>
                  <a:pt x="21723" y="29635"/>
                  <a:pt x="21765" y="29636"/>
                </a:cubicBezTo>
                <a:cubicBezTo>
                  <a:pt x="22748" y="29680"/>
                  <a:pt x="23731" y="29742"/>
                  <a:pt x="24714" y="29742"/>
                </a:cubicBezTo>
                <a:cubicBezTo>
                  <a:pt x="24870" y="29742"/>
                  <a:pt x="25026" y="29741"/>
                  <a:pt x="25181" y="29737"/>
                </a:cubicBezTo>
                <a:cubicBezTo>
                  <a:pt x="27333" y="29686"/>
                  <a:pt x="29509" y="29433"/>
                  <a:pt x="31635" y="28953"/>
                </a:cubicBezTo>
                <a:cubicBezTo>
                  <a:pt x="33634" y="28497"/>
                  <a:pt x="35532" y="27687"/>
                  <a:pt x="37380" y="26852"/>
                </a:cubicBezTo>
                <a:cubicBezTo>
                  <a:pt x="39379" y="25966"/>
                  <a:pt x="41378" y="25334"/>
                  <a:pt x="43555" y="25030"/>
                </a:cubicBezTo>
                <a:close/>
                <a:moveTo>
                  <a:pt x="532" y="28573"/>
                </a:moveTo>
                <a:cubicBezTo>
                  <a:pt x="684" y="28953"/>
                  <a:pt x="962" y="29332"/>
                  <a:pt x="1190" y="29636"/>
                </a:cubicBezTo>
                <a:cubicBezTo>
                  <a:pt x="1696" y="30319"/>
                  <a:pt x="2177" y="31028"/>
                  <a:pt x="2683" y="31711"/>
                </a:cubicBezTo>
                <a:cubicBezTo>
                  <a:pt x="3974" y="33356"/>
                  <a:pt x="5948" y="34191"/>
                  <a:pt x="7846" y="35001"/>
                </a:cubicBezTo>
                <a:cubicBezTo>
                  <a:pt x="8586" y="35297"/>
                  <a:pt x="9422" y="35761"/>
                  <a:pt x="10237" y="35761"/>
                </a:cubicBezTo>
                <a:cubicBezTo>
                  <a:pt x="10258" y="35761"/>
                  <a:pt x="10279" y="35761"/>
                  <a:pt x="10300" y="35760"/>
                </a:cubicBezTo>
                <a:cubicBezTo>
                  <a:pt x="10984" y="35710"/>
                  <a:pt x="11566" y="35406"/>
                  <a:pt x="12123" y="35052"/>
                </a:cubicBezTo>
                <a:cubicBezTo>
                  <a:pt x="12806" y="34621"/>
                  <a:pt x="13439" y="34039"/>
                  <a:pt x="14198" y="33685"/>
                </a:cubicBezTo>
                <a:cubicBezTo>
                  <a:pt x="15078" y="33299"/>
                  <a:pt x="16068" y="33167"/>
                  <a:pt x="17013" y="33167"/>
                </a:cubicBezTo>
                <a:cubicBezTo>
                  <a:pt x="17181" y="33167"/>
                  <a:pt x="17348" y="33171"/>
                  <a:pt x="17513" y="33179"/>
                </a:cubicBezTo>
                <a:cubicBezTo>
                  <a:pt x="16880" y="34546"/>
                  <a:pt x="16298" y="35937"/>
                  <a:pt x="15919" y="37405"/>
                </a:cubicBezTo>
                <a:cubicBezTo>
                  <a:pt x="15895" y="37403"/>
                  <a:pt x="15871" y="37401"/>
                  <a:pt x="15846" y="37401"/>
                </a:cubicBezTo>
                <a:cubicBezTo>
                  <a:pt x="15172" y="37401"/>
                  <a:pt x="14312" y="38379"/>
                  <a:pt x="13970" y="38721"/>
                </a:cubicBezTo>
                <a:cubicBezTo>
                  <a:pt x="13134" y="39558"/>
                  <a:pt x="12184" y="40733"/>
                  <a:pt x="10908" y="40733"/>
                </a:cubicBezTo>
                <a:cubicBezTo>
                  <a:pt x="10833" y="40733"/>
                  <a:pt x="10757" y="40729"/>
                  <a:pt x="10680" y="40721"/>
                </a:cubicBezTo>
                <a:cubicBezTo>
                  <a:pt x="9642" y="40594"/>
                  <a:pt x="8655" y="39835"/>
                  <a:pt x="7846" y="39177"/>
                </a:cubicBezTo>
                <a:cubicBezTo>
                  <a:pt x="7010" y="38494"/>
                  <a:pt x="6251" y="37785"/>
                  <a:pt x="5365" y="37178"/>
                </a:cubicBezTo>
                <a:cubicBezTo>
                  <a:pt x="4530" y="36595"/>
                  <a:pt x="3594" y="36266"/>
                  <a:pt x="3037" y="35330"/>
                </a:cubicBezTo>
                <a:cubicBezTo>
                  <a:pt x="2455" y="34444"/>
                  <a:pt x="2278" y="33407"/>
                  <a:pt x="1797" y="32470"/>
                </a:cubicBezTo>
                <a:cubicBezTo>
                  <a:pt x="1291" y="31407"/>
                  <a:pt x="253" y="30699"/>
                  <a:pt x="355" y="29433"/>
                </a:cubicBezTo>
                <a:cubicBezTo>
                  <a:pt x="405" y="29180"/>
                  <a:pt x="430" y="28877"/>
                  <a:pt x="532" y="28573"/>
                </a:cubicBezTo>
                <a:close/>
                <a:moveTo>
                  <a:pt x="17893" y="33305"/>
                </a:moveTo>
                <a:cubicBezTo>
                  <a:pt x="18525" y="34115"/>
                  <a:pt x="19158" y="34950"/>
                  <a:pt x="20044" y="35533"/>
                </a:cubicBezTo>
                <a:cubicBezTo>
                  <a:pt x="20879" y="36039"/>
                  <a:pt x="21866" y="36292"/>
                  <a:pt x="22828" y="36418"/>
                </a:cubicBezTo>
                <a:cubicBezTo>
                  <a:pt x="23941" y="36545"/>
                  <a:pt x="24979" y="36646"/>
                  <a:pt x="26067" y="36823"/>
                </a:cubicBezTo>
                <a:cubicBezTo>
                  <a:pt x="27181" y="37051"/>
                  <a:pt x="28269" y="36975"/>
                  <a:pt x="29383" y="37102"/>
                </a:cubicBezTo>
                <a:cubicBezTo>
                  <a:pt x="30390" y="37222"/>
                  <a:pt x="31398" y="37433"/>
                  <a:pt x="32406" y="37433"/>
                </a:cubicBezTo>
                <a:cubicBezTo>
                  <a:pt x="32461" y="37433"/>
                  <a:pt x="32516" y="37432"/>
                  <a:pt x="32571" y="37431"/>
                </a:cubicBezTo>
                <a:cubicBezTo>
                  <a:pt x="33710" y="37405"/>
                  <a:pt x="34900" y="37178"/>
                  <a:pt x="35988" y="36975"/>
                </a:cubicBezTo>
                <a:cubicBezTo>
                  <a:pt x="37127" y="36823"/>
                  <a:pt x="38215" y="36570"/>
                  <a:pt x="39328" y="36292"/>
                </a:cubicBezTo>
                <a:cubicBezTo>
                  <a:pt x="40341" y="36013"/>
                  <a:pt x="41378" y="35710"/>
                  <a:pt x="42416" y="35634"/>
                </a:cubicBezTo>
                <a:lnTo>
                  <a:pt x="42416" y="35634"/>
                </a:lnTo>
                <a:cubicBezTo>
                  <a:pt x="42138" y="36671"/>
                  <a:pt x="41733" y="37658"/>
                  <a:pt x="41125" y="38494"/>
                </a:cubicBezTo>
                <a:cubicBezTo>
                  <a:pt x="40012" y="40088"/>
                  <a:pt x="38240" y="40619"/>
                  <a:pt x="36418" y="40872"/>
                </a:cubicBezTo>
                <a:cubicBezTo>
                  <a:pt x="36232" y="40898"/>
                  <a:pt x="36045" y="40909"/>
                  <a:pt x="35859" y="40909"/>
                </a:cubicBezTo>
                <a:cubicBezTo>
                  <a:pt x="34347" y="40909"/>
                  <a:pt x="32835" y="40148"/>
                  <a:pt x="31483" y="39607"/>
                </a:cubicBezTo>
                <a:cubicBezTo>
                  <a:pt x="29965" y="39000"/>
                  <a:pt x="28471" y="38342"/>
                  <a:pt x="26928" y="37911"/>
                </a:cubicBezTo>
                <a:cubicBezTo>
                  <a:pt x="26132" y="37691"/>
                  <a:pt x="25165" y="37448"/>
                  <a:pt x="24265" y="37448"/>
                </a:cubicBezTo>
                <a:cubicBezTo>
                  <a:pt x="23819" y="37448"/>
                  <a:pt x="23390" y="37508"/>
                  <a:pt x="23005" y="37658"/>
                </a:cubicBezTo>
                <a:cubicBezTo>
                  <a:pt x="22625" y="37785"/>
                  <a:pt x="22043" y="38114"/>
                  <a:pt x="21942" y="38569"/>
                </a:cubicBezTo>
                <a:cubicBezTo>
                  <a:pt x="21866" y="39076"/>
                  <a:pt x="22296" y="39632"/>
                  <a:pt x="22549" y="39987"/>
                </a:cubicBezTo>
                <a:cubicBezTo>
                  <a:pt x="23461" y="41277"/>
                  <a:pt x="24397" y="42593"/>
                  <a:pt x="25688" y="43505"/>
                </a:cubicBezTo>
                <a:cubicBezTo>
                  <a:pt x="26877" y="44365"/>
                  <a:pt x="28244" y="44947"/>
                  <a:pt x="29661" y="45377"/>
                </a:cubicBezTo>
                <a:cubicBezTo>
                  <a:pt x="31146" y="45834"/>
                  <a:pt x="32744" y="46106"/>
                  <a:pt x="34331" y="46106"/>
                </a:cubicBezTo>
                <a:cubicBezTo>
                  <a:pt x="35558" y="46106"/>
                  <a:pt x="36778" y="45944"/>
                  <a:pt x="37937" y="45580"/>
                </a:cubicBezTo>
                <a:lnTo>
                  <a:pt x="37937" y="45580"/>
                </a:lnTo>
                <a:cubicBezTo>
                  <a:pt x="37203" y="46339"/>
                  <a:pt x="36494" y="47098"/>
                  <a:pt x="35709" y="47782"/>
                </a:cubicBezTo>
                <a:cubicBezTo>
                  <a:pt x="35203" y="48186"/>
                  <a:pt x="34722" y="48591"/>
                  <a:pt x="34191" y="48946"/>
                </a:cubicBezTo>
                <a:cubicBezTo>
                  <a:pt x="34166" y="48946"/>
                  <a:pt x="34140" y="48920"/>
                  <a:pt x="34090" y="48920"/>
                </a:cubicBezTo>
                <a:cubicBezTo>
                  <a:pt x="33959" y="48932"/>
                  <a:pt x="33830" y="48937"/>
                  <a:pt x="33701" y="48937"/>
                </a:cubicBezTo>
                <a:cubicBezTo>
                  <a:pt x="32105" y="48937"/>
                  <a:pt x="30632" y="48108"/>
                  <a:pt x="29180" y="47453"/>
                </a:cubicBezTo>
                <a:cubicBezTo>
                  <a:pt x="27611" y="46719"/>
                  <a:pt x="25991" y="45959"/>
                  <a:pt x="24599" y="44922"/>
                </a:cubicBezTo>
                <a:cubicBezTo>
                  <a:pt x="23309" y="43935"/>
                  <a:pt x="22448" y="42492"/>
                  <a:pt x="21132" y="41530"/>
                </a:cubicBezTo>
                <a:cubicBezTo>
                  <a:pt x="20297" y="40948"/>
                  <a:pt x="18601" y="40645"/>
                  <a:pt x="18247" y="39607"/>
                </a:cubicBezTo>
                <a:cubicBezTo>
                  <a:pt x="18222" y="39582"/>
                  <a:pt x="18222" y="39556"/>
                  <a:pt x="18171" y="39506"/>
                </a:cubicBezTo>
                <a:cubicBezTo>
                  <a:pt x="17994" y="38240"/>
                  <a:pt x="17387" y="37076"/>
                  <a:pt x="16805" y="35912"/>
                </a:cubicBezTo>
                <a:lnTo>
                  <a:pt x="16805" y="35887"/>
                </a:lnTo>
                <a:cubicBezTo>
                  <a:pt x="17108" y="35001"/>
                  <a:pt x="17488" y="34141"/>
                  <a:pt x="17893" y="33305"/>
                </a:cubicBezTo>
                <a:close/>
                <a:moveTo>
                  <a:pt x="18247" y="40265"/>
                </a:moveTo>
                <a:cubicBezTo>
                  <a:pt x="18854" y="40948"/>
                  <a:pt x="19993" y="41227"/>
                  <a:pt x="20677" y="41657"/>
                </a:cubicBezTo>
                <a:cubicBezTo>
                  <a:pt x="22246" y="42619"/>
                  <a:pt x="23157" y="44314"/>
                  <a:pt x="24599" y="45403"/>
                </a:cubicBezTo>
                <a:cubicBezTo>
                  <a:pt x="26118" y="46516"/>
                  <a:pt x="27864" y="47301"/>
                  <a:pt x="29585" y="48060"/>
                </a:cubicBezTo>
                <a:cubicBezTo>
                  <a:pt x="30901" y="48617"/>
                  <a:pt x="32192" y="49300"/>
                  <a:pt x="33634" y="49325"/>
                </a:cubicBezTo>
                <a:cubicBezTo>
                  <a:pt x="33179" y="49578"/>
                  <a:pt x="32748" y="49806"/>
                  <a:pt x="32242" y="49958"/>
                </a:cubicBezTo>
                <a:cubicBezTo>
                  <a:pt x="31559" y="50173"/>
                  <a:pt x="30933" y="50306"/>
                  <a:pt x="30309" y="50306"/>
                </a:cubicBezTo>
                <a:cubicBezTo>
                  <a:pt x="29686" y="50306"/>
                  <a:pt x="29066" y="50173"/>
                  <a:pt x="28396" y="49857"/>
                </a:cubicBezTo>
                <a:cubicBezTo>
                  <a:pt x="27130" y="49300"/>
                  <a:pt x="26042" y="48364"/>
                  <a:pt x="25030" y="47453"/>
                </a:cubicBezTo>
                <a:cubicBezTo>
                  <a:pt x="24473" y="46972"/>
                  <a:pt x="24017" y="46314"/>
                  <a:pt x="23283" y="46086"/>
                </a:cubicBezTo>
                <a:cubicBezTo>
                  <a:pt x="23173" y="46055"/>
                  <a:pt x="23065" y="46040"/>
                  <a:pt x="22960" y="46040"/>
                </a:cubicBezTo>
                <a:cubicBezTo>
                  <a:pt x="22461" y="46040"/>
                  <a:pt x="22042" y="46373"/>
                  <a:pt x="21917" y="46896"/>
                </a:cubicBezTo>
                <a:cubicBezTo>
                  <a:pt x="21740" y="47706"/>
                  <a:pt x="22195" y="48490"/>
                  <a:pt x="22651" y="49173"/>
                </a:cubicBezTo>
                <a:cubicBezTo>
                  <a:pt x="23764" y="50591"/>
                  <a:pt x="25409" y="51856"/>
                  <a:pt x="27231" y="52109"/>
                </a:cubicBezTo>
                <a:cubicBezTo>
                  <a:pt x="26573" y="52413"/>
                  <a:pt x="25915" y="52717"/>
                  <a:pt x="25207" y="52919"/>
                </a:cubicBezTo>
                <a:cubicBezTo>
                  <a:pt x="24296" y="51831"/>
                  <a:pt x="22524" y="51831"/>
                  <a:pt x="21284" y="51274"/>
                </a:cubicBezTo>
                <a:cubicBezTo>
                  <a:pt x="19361" y="50464"/>
                  <a:pt x="17361" y="48465"/>
                  <a:pt x="17007" y="46339"/>
                </a:cubicBezTo>
                <a:cubicBezTo>
                  <a:pt x="16678" y="44238"/>
                  <a:pt x="18196" y="42593"/>
                  <a:pt x="18247" y="40518"/>
                </a:cubicBezTo>
                <a:lnTo>
                  <a:pt x="18247" y="40265"/>
                </a:lnTo>
                <a:close/>
                <a:moveTo>
                  <a:pt x="16602" y="36342"/>
                </a:moveTo>
                <a:cubicBezTo>
                  <a:pt x="17463" y="38063"/>
                  <a:pt x="18323" y="39835"/>
                  <a:pt x="17690" y="41784"/>
                </a:cubicBezTo>
                <a:cubicBezTo>
                  <a:pt x="17387" y="42720"/>
                  <a:pt x="16880" y="43530"/>
                  <a:pt x="16703" y="44492"/>
                </a:cubicBezTo>
                <a:cubicBezTo>
                  <a:pt x="16526" y="45301"/>
                  <a:pt x="16526" y="46187"/>
                  <a:pt x="16805" y="46972"/>
                </a:cubicBezTo>
                <a:cubicBezTo>
                  <a:pt x="17336" y="48693"/>
                  <a:pt x="18779" y="50236"/>
                  <a:pt x="20272" y="51173"/>
                </a:cubicBezTo>
                <a:cubicBezTo>
                  <a:pt x="21006" y="51603"/>
                  <a:pt x="21790" y="51856"/>
                  <a:pt x="22575" y="52084"/>
                </a:cubicBezTo>
                <a:cubicBezTo>
                  <a:pt x="23309" y="52261"/>
                  <a:pt x="24220" y="52489"/>
                  <a:pt x="24802" y="53020"/>
                </a:cubicBezTo>
                <a:cubicBezTo>
                  <a:pt x="24212" y="53168"/>
                  <a:pt x="23608" y="53258"/>
                  <a:pt x="23001" y="53258"/>
                </a:cubicBezTo>
                <a:cubicBezTo>
                  <a:pt x="22462" y="53258"/>
                  <a:pt x="21921" y="53187"/>
                  <a:pt x="21385" y="53020"/>
                </a:cubicBezTo>
                <a:cubicBezTo>
                  <a:pt x="20145" y="52666"/>
                  <a:pt x="18981" y="52109"/>
                  <a:pt x="17766" y="51704"/>
                </a:cubicBezTo>
                <a:cubicBezTo>
                  <a:pt x="16577" y="51325"/>
                  <a:pt x="15337" y="51072"/>
                  <a:pt x="14426" y="50110"/>
                </a:cubicBezTo>
                <a:cubicBezTo>
                  <a:pt x="13186" y="48819"/>
                  <a:pt x="12452" y="46820"/>
                  <a:pt x="12958" y="45074"/>
                </a:cubicBezTo>
                <a:cubicBezTo>
                  <a:pt x="13540" y="43125"/>
                  <a:pt x="15893" y="42214"/>
                  <a:pt x="16400" y="40214"/>
                </a:cubicBezTo>
                <a:cubicBezTo>
                  <a:pt x="16526" y="39683"/>
                  <a:pt x="16653" y="38924"/>
                  <a:pt x="16526" y="38392"/>
                </a:cubicBezTo>
                <a:cubicBezTo>
                  <a:pt x="16551" y="38190"/>
                  <a:pt x="16450" y="37785"/>
                  <a:pt x="16248" y="37557"/>
                </a:cubicBezTo>
                <a:cubicBezTo>
                  <a:pt x="16349" y="37152"/>
                  <a:pt x="16476" y="36773"/>
                  <a:pt x="16602" y="36342"/>
                </a:cubicBezTo>
                <a:close/>
                <a:moveTo>
                  <a:pt x="32268" y="1"/>
                </a:moveTo>
                <a:cubicBezTo>
                  <a:pt x="31154" y="1"/>
                  <a:pt x="30294" y="861"/>
                  <a:pt x="29281" y="1215"/>
                </a:cubicBezTo>
                <a:cubicBezTo>
                  <a:pt x="29006" y="1313"/>
                  <a:pt x="28735" y="1342"/>
                  <a:pt x="28469" y="1342"/>
                </a:cubicBezTo>
                <a:cubicBezTo>
                  <a:pt x="28101" y="1342"/>
                  <a:pt x="27741" y="1287"/>
                  <a:pt x="27390" y="1287"/>
                </a:cubicBezTo>
                <a:cubicBezTo>
                  <a:pt x="26944" y="1287"/>
                  <a:pt x="26511" y="1375"/>
                  <a:pt x="26093" y="1772"/>
                </a:cubicBezTo>
                <a:cubicBezTo>
                  <a:pt x="25232" y="2607"/>
                  <a:pt x="24979" y="3923"/>
                  <a:pt x="24954" y="5062"/>
                </a:cubicBezTo>
                <a:cubicBezTo>
                  <a:pt x="24954" y="5644"/>
                  <a:pt x="25004" y="6201"/>
                  <a:pt x="25080" y="6732"/>
                </a:cubicBezTo>
                <a:cubicBezTo>
                  <a:pt x="25131" y="7416"/>
                  <a:pt x="25688" y="9440"/>
                  <a:pt x="24928" y="9845"/>
                </a:cubicBezTo>
                <a:cubicBezTo>
                  <a:pt x="24886" y="9868"/>
                  <a:pt x="24845" y="9879"/>
                  <a:pt x="24804" y="9879"/>
                </a:cubicBezTo>
                <a:cubicBezTo>
                  <a:pt x="24120" y="9879"/>
                  <a:pt x="23712" y="6803"/>
                  <a:pt x="23688" y="6277"/>
                </a:cubicBezTo>
                <a:cubicBezTo>
                  <a:pt x="23612" y="5391"/>
                  <a:pt x="23714" y="4505"/>
                  <a:pt x="23790" y="3569"/>
                </a:cubicBezTo>
                <a:cubicBezTo>
                  <a:pt x="23815" y="2911"/>
                  <a:pt x="23790" y="2253"/>
                  <a:pt x="23815" y="1595"/>
                </a:cubicBezTo>
                <a:cubicBezTo>
                  <a:pt x="23836" y="1131"/>
                  <a:pt x="23892" y="385"/>
                  <a:pt x="23426" y="385"/>
                </a:cubicBezTo>
                <a:cubicBezTo>
                  <a:pt x="23333" y="385"/>
                  <a:pt x="23220" y="414"/>
                  <a:pt x="23081" y="481"/>
                </a:cubicBezTo>
                <a:cubicBezTo>
                  <a:pt x="22195" y="962"/>
                  <a:pt x="21309" y="1899"/>
                  <a:pt x="21056" y="2860"/>
                </a:cubicBezTo>
                <a:cubicBezTo>
                  <a:pt x="20778" y="3949"/>
                  <a:pt x="20803" y="5138"/>
                  <a:pt x="20879" y="6277"/>
                </a:cubicBezTo>
                <a:cubicBezTo>
                  <a:pt x="20955" y="7972"/>
                  <a:pt x="20930" y="9693"/>
                  <a:pt x="20904" y="11389"/>
                </a:cubicBezTo>
                <a:cubicBezTo>
                  <a:pt x="20879" y="12781"/>
                  <a:pt x="20930" y="14198"/>
                  <a:pt x="20930" y="15590"/>
                </a:cubicBezTo>
                <a:cubicBezTo>
                  <a:pt x="20930" y="16324"/>
                  <a:pt x="20778" y="17083"/>
                  <a:pt x="20145" y="17539"/>
                </a:cubicBezTo>
                <a:cubicBezTo>
                  <a:pt x="19961" y="17666"/>
                  <a:pt x="19801" y="17720"/>
                  <a:pt x="19661" y="17720"/>
                </a:cubicBezTo>
                <a:cubicBezTo>
                  <a:pt x="19051" y="17720"/>
                  <a:pt x="18831" y="16682"/>
                  <a:pt x="18728" y="16147"/>
                </a:cubicBezTo>
                <a:cubicBezTo>
                  <a:pt x="18424" y="14628"/>
                  <a:pt x="18652" y="13110"/>
                  <a:pt x="18930" y="11617"/>
                </a:cubicBezTo>
                <a:cubicBezTo>
                  <a:pt x="19234" y="10073"/>
                  <a:pt x="19386" y="8479"/>
                  <a:pt x="19639" y="6935"/>
                </a:cubicBezTo>
                <a:cubicBezTo>
                  <a:pt x="19766" y="6049"/>
                  <a:pt x="19993" y="5163"/>
                  <a:pt x="20196" y="4278"/>
                </a:cubicBezTo>
                <a:cubicBezTo>
                  <a:pt x="20272" y="4024"/>
                  <a:pt x="20424" y="3645"/>
                  <a:pt x="20272" y="3392"/>
                </a:cubicBezTo>
                <a:cubicBezTo>
                  <a:pt x="20182" y="3258"/>
                  <a:pt x="20058" y="3211"/>
                  <a:pt x="19924" y="3211"/>
                </a:cubicBezTo>
                <a:cubicBezTo>
                  <a:pt x="19831" y="3211"/>
                  <a:pt x="19733" y="3234"/>
                  <a:pt x="19639" y="3265"/>
                </a:cubicBezTo>
                <a:cubicBezTo>
                  <a:pt x="18981" y="3442"/>
                  <a:pt x="18348" y="3822"/>
                  <a:pt x="17716" y="4126"/>
                </a:cubicBezTo>
                <a:cubicBezTo>
                  <a:pt x="16526" y="4657"/>
                  <a:pt x="15362" y="5290"/>
                  <a:pt x="14552" y="6327"/>
                </a:cubicBezTo>
                <a:cubicBezTo>
                  <a:pt x="13793" y="7314"/>
                  <a:pt x="13995" y="8580"/>
                  <a:pt x="14071" y="9744"/>
                </a:cubicBezTo>
                <a:cubicBezTo>
                  <a:pt x="14173" y="11237"/>
                  <a:pt x="14350" y="12680"/>
                  <a:pt x="14805" y="14122"/>
                </a:cubicBezTo>
                <a:cubicBezTo>
                  <a:pt x="15514" y="16451"/>
                  <a:pt x="16577" y="18678"/>
                  <a:pt x="17209" y="21031"/>
                </a:cubicBezTo>
                <a:cubicBezTo>
                  <a:pt x="17361" y="21639"/>
                  <a:pt x="17867" y="23182"/>
                  <a:pt x="17235" y="23663"/>
                </a:cubicBezTo>
                <a:cubicBezTo>
                  <a:pt x="17131" y="23744"/>
                  <a:pt x="17029" y="23779"/>
                  <a:pt x="16931" y="23779"/>
                </a:cubicBezTo>
                <a:cubicBezTo>
                  <a:pt x="16475" y="23779"/>
                  <a:pt x="16090" y="23039"/>
                  <a:pt x="15944" y="22727"/>
                </a:cubicBezTo>
                <a:cubicBezTo>
                  <a:pt x="15109" y="21132"/>
                  <a:pt x="14729" y="19310"/>
                  <a:pt x="14350" y="17564"/>
                </a:cubicBezTo>
                <a:cubicBezTo>
                  <a:pt x="13945" y="15641"/>
                  <a:pt x="13363" y="13743"/>
                  <a:pt x="13110" y="11769"/>
                </a:cubicBezTo>
                <a:cubicBezTo>
                  <a:pt x="13034" y="11009"/>
                  <a:pt x="12958" y="10200"/>
                  <a:pt x="13110" y="9390"/>
                </a:cubicBezTo>
                <a:cubicBezTo>
                  <a:pt x="13211" y="8959"/>
                  <a:pt x="13413" y="8555"/>
                  <a:pt x="13489" y="8074"/>
                </a:cubicBezTo>
                <a:cubicBezTo>
                  <a:pt x="13599" y="7548"/>
                  <a:pt x="13462" y="7022"/>
                  <a:pt x="12946" y="7022"/>
                </a:cubicBezTo>
                <a:cubicBezTo>
                  <a:pt x="12867" y="7022"/>
                  <a:pt x="12778" y="7034"/>
                  <a:pt x="12679" y="7061"/>
                </a:cubicBezTo>
                <a:cubicBezTo>
                  <a:pt x="10503" y="7593"/>
                  <a:pt x="9769" y="9719"/>
                  <a:pt x="9567" y="11667"/>
                </a:cubicBezTo>
                <a:cubicBezTo>
                  <a:pt x="9440" y="13009"/>
                  <a:pt x="9313" y="14325"/>
                  <a:pt x="9238" y="15691"/>
                </a:cubicBezTo>
                <a:cubicBezTo>
                  <a:pt x="9136" y="17058"/>
                  <a:pt x="9060" y="18450"/>
                  <a:pt x="9440" y="19766"/>
                </a:cubicBezTo>
                <a:cubicBezTo>
                  <a:pt x="9870" y="21132"/>
                  <a:pt x="10680" y="22297"/>
                  <a:pt x="11515" y="23435"/>
                </a:cubicBezTo>
                <a:cubicBezTo>
                  <a:pt x="11945" y="24068"/>
                  <a:pt x="12426" y="24676"/>
                  <a:pt x="12831" y="25334"/>
                </a:cubicBezTo>
                <a:cubicBezTo>
                  <a:pt x="13110" y="25789"/>
                  <a:pt x="13464" y="26295"/>
                  <a:pt x="13489" y="26801"/>
                </a:cubicBezTo>
                <a:cubicBezTo>
                  <a:pt x="13565" y="27308"/>
                  <a:pt x="13211" y="27687"/>
                  <a:pt x="12705" y="27738"/>
                </a:cubicBezTo>
                <a:cubicBezTo>
                  <a:pt x="12655" y="27745"/>
                  <a:pt x="12605" y="27749"/>
                  <a:pt x="12557" y="27749"/>
                </a:cubicBezTo>
                <a:cubicBezTo>
                  <a:pt x="12114" y="27749"/>
                  <a:pt x="11733" y="27455"/>
                  <a:pt x="11414" y="27181"/>
                </a:cubicBezTo>
                <a:cubicBezTo>
                  <a:pt x="10958" y="26725"/>
                  <a:pt x="10554" y="26270"/>
                  <a:pt x="10174" y="25789"/>
                </a:cubicBezTo>
                <a:cubicBezTo>
                  <a:pt x="9288" y="24676"/>
                  <a:pt x="8554" y="23486"/>
                  <a:pt x="7922" y="22221"/>
                </a:cubicBezTo>
                <a:cubicBezTo>
                  <a:pt x="6732" y="19715"/>
                  <a:pt x="6074" y="16931"/>
                  <a:pt x="6403" y="14148"/>
                </a:cubicBezTo>
                <a:cubicBezTo>
                  <a:pt x="6403" y="14072"/>
                  <a:pt x="6378" y="13996"/>
                  <a:pt x="6277" y="13945"/>
                </a:cubicBezTo>
                <a:cubicBezTo>
                  <a:pt x="6130" y="13895"/>
                  <a:pt x="5985" y="13871"/>
                  <a:pt x="5842" y="13871"/>
                </a:cubicBezTo>
                <a:cubicBezTo>
                  <a:pt x="4476" y="13871"/>
                  <a:pt x="3288" y="15995"/>
                  <a:pt x="2784" y="16957"/>
                </a:cubicBezTo>
                <a:cubicBezTo>
                  <a:pt x="2455" y="17539"/>
                  <a:pt x="2101" y="18247"/>
                  <a:pt x="2151" y="18931"/>
                </a:cubicBezTo>
                <a:cubicBezTo>
                  <a:pt x="2177" y="20095"/>
                  <a:pt x="2936" y="21132"/>
                  <a:pt x="3189" y="22246"/>
                </a:cubicBezTo>
                <a:cubicBezTo>
                  <a:pt x="3341" y="22980"/>
                  <a:pt x="3214" y="23562"/>
                  <a:pt x="3037" y="24271"/>
                </a:cubicBezTo>
                <a:cubicBezTo>
                  <a:pt x="2961" y="24549"/>
                  <a:pt x="2911" y="24777"/>
                  <a:pt x="2987" y="25055"/>
                </a:cubicBezTo>
                <a:cubicBezTo>
                  <a:pt x="3290" y="25966"/>
                  <a:pt x="4353" y="26599"/>
                  <a:pt x="5138" y="27054"/>
                </a:cubicBezTo>
                <a:cubicBezTo>
                  <a:pt x="6201" y="27611"/>
                  <a:pt x="7339" y="28067"/>
                  <a:pt x="8251" y="28851"/>
                </a:cubicBezTo>
                <a:cubicBezTo>
                  <a:pt x="8782" y="29307"/>
                  <a:pt x="9642" y="30319"/>
                  <a:pt x="9136" y="31028"/>
                </a:cubicBezTo>
                <a:cubicBezTo>
                  <a:pt x="8828" y="31512"/>
                  <a:pt x="8080" y="31671"/>
                  <a:pt x="7508" y="31671"/>
                </a:cubicBezTo>
                <a:cubicBezTo>
                  <a:pt x="7422" y="31671"/>
                  <a:pt x="7340" y="31667"/>
                  <a:pt x="7264" y="31660"/>
                </a:cubicBezTo>
                <a:cubicBezTo>
                  <a:pt x="5821" y="31610"/>
                  <a:pt x="4328" y="30471"/>
                  <a:pt x="3341" y="29459"/>
                </a:cubicBezTo>
                <a:cubicBezTo>
                  <a:pt x="2784" y="28851"/>
                  <a:pt x="2202" y="28219"/>
                  <a:pt x="2025" y="27409"/>
                </a:cubicBezTo>
                <a:cubicBezTo>
                  <a:pt x="1924" y="26928"/>
                  <a:pt x="1898" y="26422"/>
                  <a:pt x="1696" y="25941"/>
                </a:cubicBezTo>
                <a:cubicBezTo>
                  <a:pt x="1682" y="25874"/>
                  <a:pt x="1620" y="25843"/>
                  <a:pt x="1552" y="25843"/>
                </a:cubicBezTo>
                <a:cubicBezTo>
                  <a:pt x="1492" y="25843"/>
                  <a:pt x="1428" y="25868"/>
                  <a:pt x="1392" y="25916"/>
                </a:cubicBezTo>
                <a:cubicBezTo>
                  <a:pt x="684" y="26827"/>
                  <a:pt x="253" y="28067"/>
                  <a:pt x="127" y="29206"/>
                </a:cubicBezTo>
                <a:cubicBezTo>
                  <a:pt x="0" y="30243"/>
                  <a:pt x="532" y="31002"/>
                  <a:pt x="1139" y="31787"/>
                </a:cubicBezTo>
                <a:cubicBezTo>
                  <a:pt x="1949" y="32875"/>
                  <a:pt x="2075" y="34267"/>
                  <a:pt x="2835" y="35406"/>
                </a:cubicBezTo>
                <a:cubicBezTo>
                  <a:pt x="3442" y="36317"/>
                  <a:pt x="4328" y="36722"/>
                  <a:pt x="5214" y="37304"/>
                </a:cubicBezTo>
                <a:cubicBezTo>
                  <a:pt x="6960" y="38418"/>
                  <a:pt x="8352" y="40366"/>
                  <a:pt x="10452" y="40898"/>
                </a:cubicBezTo>
                <a:cubicBezTo>
                  <a:pt x="10652" y="40946"/>
                  <a:pt x="10846" y="40968"/>
                  <a:pt x="11034" y="40968"/>
                </a:cubicBezTo>
                <a:cubicBezTo>
                  <a:pt x="12139" y="40968"/>
                  <a:pt x="13062" y="40208"/>
                  <a:pt x="13818" y="39430"/>
                </a:cubicBezTo>
                <a:cubicBezTo>
                  <a:pt x="14223" y="39000"/>
                  <a:pt x="14628" y="38569"/>
                  <a:pt x="15084" y="38215"/>
                </a:cubicBezTo>
                <a:cubicBezTo>
                  <a:pt x="15261" y="38063"/>
                  <a:pt x="15590" y="37734"/>
                  <a:pt x="15843" y="37709"/>
                </a:cubicBezTo>
                <a:cubicBezTo>
                  <a:pt x="15884" y="37701"/>
                  <a:pt x="15920" y="37698"/>
                  <a:pt x="15950" y="37698"/>
                </a:cubicBezTo>
                <a:cubicBezTo>
                  <a:pt x="16123" y="37698"/>
                  <a:pt x="16133" y="37815"/>
                  <a:pt x="16197" y="37987"/>
                </a:cubicBezTo>
                <a:cubicBezTo>
                  <a:pt x="16476" y="38721"/>
                  <a:pt x="16349" y="39885"/>
                  <a:pt x="15969" y="40594"/>
                </a:cubicBezTo>
                <a:cubicBezTo>
                  <a:pt x="15387" y="41632"/>
                  <a:pt x="14375" y="42391"/>
                  <a:pt x="13666" y="43302"/>
                </a:cubicBezTo>
                <a:cubicBezTo>
                  <a:pt x="11414" y="46061"/>
                  <a:pt x="12983" y="50439"/>
                  <a:pt x="16273" y="51502"/>
                </a:cubicBezTo>
                <a:cubicBezTo>
                  <a:pt x="17463" y="51907"/>
                  <a:pt x="18652" y="52261"/>
                  <a:pt x="19816" y="52717"/>
                </a:cubicBezTo>
                <a:cubicBezTo>
                  <a:pt x="20803" y="53096"/>
                  <a:pt x="21714" y="53476"/>
                  <a:pt x="22777" y="53526"/>
                </a:cubicBezTo>
                <a:cubicBezTo>
                  <a:pt x="22914" y="53536"/>
                  <a:pt x="23050" y="53540"/>
                  <a:pt x="23186" y="53540"/>
                </a:cubicBezTo>
                <a:cubicBezTo>
                  <a:pt x="24893" y="53540"/>
                  <a:pt x="26565" y="52830"/>
                  <a:pt x="28041" y="52033"/>
                </a:cubicBezTo>
                <a:cubicBezTo>
                  <a:pt x="28218" y="51983"/>
                  <a:pt x="28168" y="51704"/>
                  <a:pt x="27991" y="51704"/>
                </a:cubicBezTo>
                <a:cubicBezTo>
                  <a:pt x="26751" y="51654"/>
                  <a:pt x="25586" y="51147"/>
                  <a:pt x="24599" y="50388"/>
                </a:cubicBezTo>
                <a:cubicBezTo>
                  <a:pt x="23739" y="49730"/>
                  <a:pt x="22676" y="48718"/>
                  <a:pt x="22398" y="47655"/>
                </a:cubicBezTo>
                <a:cubicBezTo>
                  <a:pt x="22243" y="47058"/>
                  <a:pt x="22416" y="46288"/>
                  <a:pt x="23036" y="46288"/>
                </a:cubicBezTo>
                <a:cubicBezTo>
                  <a:pt x="23126" y="46288"/>
                  <a:pt x="23225" y="46304"/>
                  <a:pt x="23334" y="46339"/>
                </a:cubicBezTo>
                <a:cubicBezTo>
                  <a:pt x="23739" y="46466"/>
                  <a:pt x="24093" y="46845"/>
                  <a:pt x="24372" y="47149"/>
                </a:cubicBezTo>
                <a:cubicBezTo>
                  <a:pt x="25055" y="47782"/>
                  <a:pt x="25738" y="48364"/>
                  <a:pt x="26472" y="48920"/>
                </a:cubicBezTo>
                <a:cubicBezTo>
                  <a:pt x="27358" y="49578"/>
                  <a:pt x="28345" y="50135"/>
                  <a:pt x="29383" y="50464"/>
                </a:cubicBezTo>
                <a:cubicBezTo>
                  <a:pt x="29721" y="50561"/>
                  <a:pt x="30048" y="50602"/>
                  <a:pt x="30371" y="50602"/>
                </a:cubicBezTo>
                <a:cubicBezTo>
                  <a:pt x="30894" y="50602"/>
                  <a:pt x="31407" y="50494"/>
                  <a:pt x="31939" y="50338"/>
                </a:cubicBezTo>
                <a:cubicBezTo>
                  <a:pt x="34773" y="49604"/>
                  <a:pt x="36671" y="47402"/>
                  <a:pt x="38696" y="45327"/>
                </a:cubicBezTo>
                <a:cubicBezTo>
                  <a:pt x="38772" y="45276"/>
                  <a:pt x="38772" y="45150"/>
                  <a:pt x="38696" y="45074"/>
                </a:cubicBezTo>
                <a:cubicBezTo>
                  <a:pt x="38649" y="45042"/>
                  <a:pt x="38612" y="45021"/>
                  <a:pt x="38566" y="45021"/>
                </a:cubicBezTo>
                <a:cubicBezTo>
                  <a:pt x="38538" y="45021"/>
                  <a:pt x="38507" y="45029"/>
                  <a:pt x="38468" y="45048"/>
                </a:cubicBezTo>
                <a:cubicBezTo>
                  <a:pt x="37162" y="45560"/>
                  <a:pt x="35745" y="45783"/>
                  <a:pt x="34311" y="45783"/>
                </a:cubicBezTo>
                <a:cubicBezTo>
                  <a:pt x="32271" y="45783"/>
                  <a:pt x="30198" y="45331"/>
                  <a:pt x="28370" y="44618"/>
                </a:cubicBezTo>
                <a:cubicBezTo>
                  <a:pt x="26953" y="44036"/>
                  <a:pt x="25561" y="43251"/>
                  <a:pt x="24549" y="42113"/>
                </a:cubicBezTo>
                <a:cubicBezTo>
                  <a:pt x="24017" y="41505"/>
                  <a:pt x="23562" y="40822"/>
                  <a:pt x="23081" y="40189"/>
                </a:cubicBezTo>
                <a:cubicBezTo>
                  <a:pt x="22575" y="39506"/>
                  <a:pt x="21891" y="38595"/>
                  <a:pt x="23005" y="38089"/>
                </a:cubicBezTo>
                <a:cubicBezTo>
                  <a:pt x="23394" y="37921"/>
                  <a:pt x="23844" y="37854"/>
                  <a:pt x="24316" y="37854"/>
                </a:cubicBezTo>
                <a:cubicBezTo>
                  <a:pt x="25409" y="37854"/>
                  <a:pt x="26626" y="38211"/>
                  <a:pt x="27510" y="38494"/>
                </a:cubicBezTo>
                <a:cubicBezTo>
                  <a:pt x="28876" y="38949"/>
                  <a:pt x="30218" y="39556"/>
                  <a:pt x="31534" y="40063"/>
                </a:cubicBezTo>
                <a:cubicBezTo>
                  <a:pt x="32824" y="40569"/>
                  <a:pt x="34166" y="41201"/>
                  <a:pt x="35583" y="41277"/>
                </a:cubicBezTo>
                <a:cubicBezTo>
                  <a:pt x="35715" y="41287"/>
                  <a:pt x="35850" y="41292"/>
                  <a:pt x="35987" y="41292"/>
                </a:cubicBezTo>
                <a:cubicBezTo>
                  <a:pt x="37244" y="41292"/>
                  <a:pt x="38684" y="40889"/>
                  <a:pt x="39733" y="40341"/>
                </a:cubicBezTo>
                <a:cubicBezTo>
                  <a:pt x="40999" y="39683"/>
                  <a:pt x="41859" y="38367"/>
                  <a:pt x="42315" y="37051"/>
                </a:cubicBezTo>
                <a:cubicBezTo>
                  <a:pt x="42897" y="35533"/>
                  <a:pt x="43276" y="33938"/>
                  <a:pt x="43504" y="32369"/>
                </a:cubicBezTo>
                <a:cubicBezTo>
                  <a:pt x="43504" y="32293"/>
                  <a:pt x="43454" y="32217"/>
                  <a:pt x="43378" y="32167"/>
                </a:cubicBezTo>
                <a:cubicBezTo>
                  <a:pt x="43242" y="32133"/>
                  <a:pt x="43107" y="32118"/>
                  <a:pt x="42974" y="32118"/>
                </a:cubicBezTo>
                <a:cubicBezTo>
                  <a:pt x="42416" y="32118"/>
                  <a:pt x="41885" y="32373"/>
                  <a:pt x="41353" y="32496"/>
                </a:cubicBezTo>
                <a:cubicBezTo>
                  <a:pt x="40341" y="32749"/>
                  <a:pt x="39328" y="32926"/>
                  <a:pt x="38316" y="33230"/>
                </a:cubicBezTo>
                <a:cubicBezTo>
                  <a:pt x="36064" y="33786"/>
                  <a:pt x="33811" y="34444"/>
                  <a:pt x="31559" y="34925"/>
                </a:cubicBezTo>
                <a:cubicBezTo>
                  <a:pt x="30604" y="35131"/>
                  <a:pt x="29607" y="35268"/>
                  <a:pt x="28612" y="35268"/>
                </a:cubicBezTo>
                <a:cubicBezTo>
                  <a:pt x="27892" y="35268"/>
                  <a:pt x="27173" y="35196"/>
                  <a:pt x="26472" y="35026"/>
                </a:cubicBezTo>
                <a:cubicBezTo>
                  <a:pt x="25713" y="34824"/>
                  <a:pt x="24903" y="34546"/>
                  <a:pt x="24296" y="34039"/>
                </a:cubicBezTo>
                <a:cubicBezTo>
                  <a:pt x="23461" y="33356"/>
                  <a:pt x="23536" y="32293"/>
                  <a:pt x="24422" y="31635"/>
                </a:cubicBezTo>
                <a:cubicBezTo>
                  <a:pt x="25162" y="31081"/>
                  <a:pt x="26197" y="30934"/>
                  <a:pt x="27235" y="30934"/>
                </a:cubicBezTo>
                <a:cubicBezTo>
                  <a:pt x="28046" y="30934"/>
                  <a:pt x="28858" y="31023"/>
                  <a:pt x="29534" y="31078"/>
                </a:cubicBezTo>
                <a:cubicBezTo>
                  <a:pt x="31092" y="31218"/>
                  <a:pt x="32649" y="31464"/>
                  <a:pt x="34226" y="31464"/>
                </a:cubicBezTo>
                <a:cubicBezTo>
                  <a:pt x="34366" y="31464"/>
                  <a:pt x="34506" y="31462"/>
                  <a:pt x="34647" y="31458"/>
                </a:cubicBezTo>
                <a:cubicBezTo>
                  <a:pt x="36469" y="31382"/>
                  <a:pt x="38443" y="31331"/>
                  <a:pt x="40265" y="31002"/>
                </a:cubicBezTo>
                <a:cubicBezTo>
                  <a:pt x="41049" y="30876"/>
                  <a:pt x="41859" y="30648"/>
                  <a:pt x="42644" y="30471"/>
                </a:cubicBezTo>
                <a:cubicBezTo>
                  <a:pt x="43125" y="30370"/>
                  <a:pt x="43707" y="30218"/>
                  <a:pt x="44036" y="29813"/>
                </a:cubicBezTo>
                <a:cubicBezTo>
                  <a:pt x="44668" y="28927"/>
                  <a:pt x="44263" y="27409"/>
                  <a:pt x="44137" y="26447"/>
                </a:cubicBezTo>
                <a:cubicBezTo>
                  <a:pt x="43884" y="24676"/>
                  <a:pt x="43681" y="22853"/>
                  <a:pt x="43757" y="21082"/>
                </a:cubicBezTo>
                <a:cubicBezTo>
                  <a:pt x="43757" y="20969"/>
                  <a:pt x="43656" y="20876"/>
                  <a:pt x="43544" y="20876"/>
                </a:cubicBezTo>
                <a:cubicBezTo>
                  <a:pt x="43531" y="20876"/>
                  <a:pt x="43517" y="20877"/>
                  <a:pt x="43504" y="20879"/>
                </a:cubicBezTo>
                <a:cubicBezTo>
                  <a:pt x="41404" y="21664"/>
                  <a:pt x="39278" y="22398"/>
                  <a:pt x="37329" y="23486"/>
                </a:cubicBezTo>
                <a:cubicBezTo>
                  <a:pt x="35532" y="24498"/>
                  <a:pt x="33786" y="25637"/>
                  <a:pt x="31913" y="26523"/>
                </a:cubicBezTo>
                <a:cubicBezTo>
                  <a:pt x="30370" y="27232"/>
                  <a:pt x="28725" y="27712"/>
                  <a:pt x="26978" y="27738"/>
                </a:cubicBezTo>
                <a:cubicBezTo>
                  <a:pt x="26320" y="27738"/>
                  <a:pt x="25510" y="27738"/>
                  <a:pt x="24878" y="27434"/>
                </a:cubicBezTo>
                <a:cubicBezTo>
                  <a:pt x="23865" y="26953"/>
                  <a:pt x="24549" y="25916"/>
                  <a:pt x="25106" y="25334"/>
                </a:cubicBezTo>
                <a:cubicBezTo>
                  <a:pt x="27712" y="22803"/>
                  <a:pt x="31331" y="23689"/>
                  <a:pt x="34596" y="23284"/>
                </a:cubicBezTo>
                <a:cubicBezTo>
                  <a:pt x="36216" y="23056"/>
                  <a:pt x="37835" y="22626"/>
                  <a:pt x="39253" y="21841"/>
                </a:cubicBezTo>
                <a:cubicBezTo>
                  <a:pt x="40138" y="21335"/>
                  <a:pt x="41505" y="20601"/>
                  <a:pt x="41657" y="19462"/>
                </a:cubicBezTo>
                <a:cubicBezTo>
                  <a:pt x="41758" y="18829"/>
                  <a:pt x="41505" y="18121"/>
                  <a:pt x="41328" y="17488"/>
                </a:cubicBezTo>
                <a:cubicBezTo>
                  <a:pt x="41151" y="16729"/>
                  <a:pt x="40898" y="15970"/>
                  <a:pt x="40670" y="15210"/>
                </a:cubicBezTo>
                <a:cubicBezTo>
                  <a:pt x="40366" y="14299"/>
                  <a:pt x="40240" y="13312"/>
                  <a:pt x="39809" y="12427"/>
                </a:cubicBezTo>
                <a:cubicBezTo>
                  <a:pt x="39627" y="12031"/>
                  <a:pt x="39425" y="11827"/>
                  <a:pt x="39162" y="11827"/>
                </a:cubicBezTo>
                <a:cubicBezTo>
                  <a:pt x="38988" y="11827"/>
                  <a:pt x="38786" y="11916"/>
                  <a:pt x="38544" y="12098"/>
                </a:cubicBezTo>
                <a:cubicBezTo>
                  <a:pt x="37785" y="12680"/>
                  <a:pt x="37253" y="13540"/>
                  <a:pt x="36570" y="14198"/>
                </a:cubicBezTo>
                <a:cubicBezTo>
                  <a:pt x="34318" y="16425"/>
                  <a:pt x="31255" y="18551"/>
                  <a:pt x="27991" y="18576"/>
                </a:cubicBezTo>
                <a:cubicBezTo>
                  <a:pt x="27459" y="18576"/>
                  <a:pt x="26447" y="18576"/>
                  <a:pt x="26649" y="17792"/>
                </a:cubicBezTo>
                <a:cubicBezTo>
                  <a:pt x="26852" y="17058"/>
                  <a:pt x="27738" y="16526"/>
                  <a:pt x="28345" y="16147"/>
                </a:cubicBezTo>
                <a:cubicBezTo>
                  <a:pt x="29028" y="15691"/>
                  <a:pt x="29762" y="15337"/>
                  <a:pt x="30445" y="14932"/>
                </a:cubicBezTo>
                <a:cubicBezTo>
                  <a:pt x="31205" y="14451"/>
                  <a:pt x="31913" y="13920"/>
                  <a:pt x="32647" y="13363"/>
                </a:cubicBezTo>
                <a:cubicBezTo>
                  <a:pt x="33457" y="12730"/>
                  <a:pt x="34292" y="12148"/>
                  <a:pt x="35127" y="11591"/>
                </a:cubicBezTo>
                <a:cubicBezTo>
                  <a:pt x="35709" y="11237"/>
                  <a:pt x="36317" y="10858"/>
                  <a:pt x="36772" y="10326"/>
                </a:cubicBezTo>
                <a:cubicBezTo>
                  <a:pt x="37506" y="9491"/>
                  <a:pt x="37380" y="8504"/>
                  <a:pt x="36848" y="7593"/>
                </a:cubicBezTo>
                <a:cubicBezTo>
                  <a:pt x="36241" y="6555"/>
                  <a:pt x="35330" y="5644"/>
                  <a:pt x="34545" y="4708"/>
                </a:cubicBezTo>
                <a:cubicBezTo>
                  <a:pt x="33913" y="3999"/>
                  <a:pt x="33179" y="3240"/>
                  <a:pt x="32799" y="2354"/>
                </a:cubicBezTo>
                <a:cubicBezTo>
                  <a:pt x="32521" y="1646"/>
                  <a:pt x="32470" y="912"/>
                  <a:pt x="32419" y="152"/>
                </a:cubicBezTo>
                <a:cubicBezTo>
                  <a:pt x="32419" y="102"/>
                  <a:pt x="32318" y="1"/>
                  <a:pt x="32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5"/>
          <p:cNvSpPr txBox="1">
            <a:spLocks noGrp="1"/>
          </p:cNvSpPr>
          <p:nvPr>
            <p:ph type="title"/>
          </p:nvPr>
        </p:nvSpPr>
        <p:spPr>
          <a:xfrm>
            <a:off x="724729" y="2185625"/>
            <a:ext cx="17445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34" name="Google Shape;34;p5"/>
          <p:cNvSpPr txBox="1">
            <a:spLocks noGrp="1"/>
          </p:cNvSpPr>
          <p:nvPr>
            <p:ph type="subTitle" idx="1"/>
          </p:nvPr>
        </p:nvSpPr>
        <p:spPr>
          <a:xfrm>
            <a:off x="724725" y="2633225"/>
            <a:ext cx="1744500" cy="103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5" name="Google Shape;35;p5"/>
          <p:cNvSpPr txBox="1">
            <a:spLocks noGrp="1"/>
          </p:cNvSpPr>
          <p:nvPr>
            <p:ph type="title" idx="2"/>
          </p:nvPr>
        </p:nvSpPr>
        <p:spPr>
          <a:xfrm>
            <a:off x="6674602" y="2185625"/>
            <a:ext cx="17445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36" name="Google Shape;36;p5"/>
          <p:cNvSpPr txBox="1">
            <a:spLocks noGrp="1"/>
          </p:cNvSpPr>
          <p:nvPr>
            <p:ph type="subTitle" idx="3"/>
          </p:nvPr>
        </p:nvSpPr>
        <p:spPr>
          <a:xfrm>
            <a:off x="6674600" y="2633225"/>
            <a:ext cx="1744500" cy="103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7" name="Google Shape;37;p5"/>
          <p:cNvSpPr txBox="1">
            <a:spLocks noGrp="1"/>
          </p:cNvSpPr>
          <p:nvPr>
            <p:ph type="title" idx="4"/>
          </p:nvPr>
        </p:nvSpPr>
        <p:spPr>
          <a:xfrm>
            <a:off x="596975" y="655216"/>
            <a:ext cx="79500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
    <p:spTree>
      <p:nvGrpSpPr>
        <p:cNvPr id="1" name="Shape 93"/>
        <p:cNvGrpSpPr/>
        <p:nvPr/>
      </p:nvGrpSpPr>
      <p:grpSpPr>
        <a:xfrm>
          <a:off x="0" y="0"/>
          <a:ext cx="0" cy="0"/>
          <a:chOff x="0" y="0"/>
          <a:chExt cx="0" cy="0"/>
        </a:xfrm>
      </p:grpSpPr>
      <p:grpSp>
        <p:nvGrpSpPr>
          <p:cNvPr id="94" name="Google Shape;94;p13"/>
          <p:cNvGrpSpPr/>
          <p:nvPr/>
        </p:nvGrpSpPr>
        <p:grpSpPr>
          <a:xfrm>
            <a:off x="-912127" y="-1474730"/>
            <a:ext cx="11206862" cy="7498058"/>
            <a:chOff x="-912127" y="-1474730"/>
            <a:chExt cx="11206862" cy="7498058"/>
          </a:xfrm>
        </p:grpSpPr>
        <p:sp>
          <p:nvSpPr>
            <p:cNvPr id="95" name="Google Shape;95;p13"/>
            <p:cNvSpPr/>
            <p:nvPr/>
          </p:nvSpPr>
          <p:spPr>
            <a:xfrm rot="-2003191">
              <a:off x="-586714" y="-1053863"/>
              <a:ext cx="2070516" cy="1803627"/>
            </a:xfrm>
            <a:custGeom>
              <a:avLst/>
              <a:gdLst/>
              <a:ahLst/>
              <a:cxnLst/>
              <a:rect l="l" t="t" r="r" b="b"/>
              <a:pathLst>
                <a:path w="60613" h="52800" extrusionOk="0">
                  <a:moveTo>
                    <a:pt x="31966" y="1"/>
                  </a:moveTo>
                  <a:cubicBezTo>
                    <a:pt x="30936" y="1"/>
                    <a:pt x="29827" y="197"/>
                    <a:pt x="28623" y="634"/>
                  </a:cubicBezTo>
                  <a:cubicBezTo>
                    <a:pt x="25080" y="1950"/>
                    <a:pt x="22549" y="4683"/>
                    <a:pt x="20246" y="7594"/>
                  </a:cubicBezTo>
                  <a:cubicBezTo>
                    <a:pt x="19538" y="8479"/>
                    <a:pt x="18854" y="9390"/>
                    <a:pt x="18146" y="10276"/>
                  </a:cubicBezTo>
                  <a:cubicBezTo>
                    <a:pt x="13869" y="15667"/>
                    <a:pt x="10326" y="21361"/>
                    <a:pt x="6327" y="26954"/>
                  </a:cubicBezTo>
                  <a:cubicBezTo>
                    <a:pt x="3822" y="30446"/>
                    <a:pt x="1519" y="34243"/>
                    <a:pt x="1012" y="38469"/>
                  </a:cubicBezTo>
                  <a:cubicBezTo>
                    <a:pt x="0" y="47225"/>
                    <a:pt x="7972" y="51730"/>
                    <a:pt x="15716" y="51983"/>
                  </a:cubicBezTo>
                  <a:cubicBezTo>
                    <a:pt x="16055" y="51995"/>
                    <a:pt x="16393" y="52000"/>
                    <a:pt x="16731" y="52000"/>
                  </a:cubicBezTo>
                  <a:cubicBezTo>
                    <a:pt x="21204" y="52000"/>
                    <a:pt x="25678" y="51070"/>
                    <a:pt x="30151" y="51070"/>
                  </a:cubicBezTo>
                  <a:cubicBezTo>
                    <a:pt x="30578" y="51070"/>
                    <a:pt x="31005" y="51079"/>
                    <a:pt x="31432" y="51098"/>
                  </a:cubicBezTo>
                  <a:cubicBezTo>
                    <a:pt x="36570" y="51325"/>
                    <a:pt x="41555" y="52717"/>
                    <a:pt x="46693" y="52793"/>
                  </a:cubicBezTo>
                  <a:cubicBezTo>
                    <a:pt x="46863" y="52797"/>
                    <a:pt x="47034" y="52799"/>
                    <a:pt x="47205" y="52799"/>
                  </a:cubicBezTo>
                  <a:cubicBezTo>
                    <a:pt x="50161" y="52799"/>
                    <a:pt x="53216" y="52170"/>
                    <a:pt x="55728" y="50591"/>
                  </a:cubicBezTo>
                  <a:cubicBezTo>
                    <a:pt x="60612" y="47529"/>
                    <a:pt x="60486" y="42670"/>
                    <a:pt x="58638" y="37684"/>
                  </a:cubicBezTo>
                  <a:cubicBezTo>
                    <a:pt x="54690" y="26979"/>
                    <a:pt x="49224" y="16856"/>
                    <a:pt x="42416" y="7720"/>
                  </a:cubicBezTo>
                  <a:cubicBezTo>
                    <a:pt x="39565" y="3877"/>
                    <a:pt x="36545" y="1"/>
                    <a:pt x="319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3"/>
            <p:cNvSpPr/>
            <p:nvPr/>
          </p:nvSpPr>
          <p:spPr>
            <a:xfrm rot="5400000">
              <a:off x="-898687" y="3173973"/>
              <a:ext cx="3569836" cy="1915238"/>
            </a:xfrm>
            <a:custGeom>
              <a:avLst/>
              <a:gdLst/>
              <a:ahLst/>
              <a:cxnLst/>
              <a:rect l="l" t="t" r="r" b="b"/>
              <a:pathLst>
                <a:path w="65143" h="31845" extrusionOk="0">
                  <a:moveTo>
                    <a:pt x="46985" y="1"/>
                  </a:moveTo>
                  <a:cubicBezTo>
                    <a:pt x="43209" y="1"/>
                    <a:pt x="39435" y="1197"/>
                    <a:pt x="36520" y="3602"/>
                  </a:cubicBezTo>
                  <a:cubicBezTo>
                    <a:pt x="32875" y="6588"/>
                    <a:pt x="30547" y="11143"/>
                    <a:pt x="26574" y="13750"/>
                  </a:cubicBezTo>
                  <a:cubicBezTo>
                    <a:pt x="22752" y="16205"/>
                    <a:pt x="17969" y="16534"/>
                    <a:pt x="13616" y="17900"/>
                  </a:cubicBezTo>
                  <a:cubicBezTo>
                    <a:pt x="9668" y="19115"/>
                    <a:pt x="5948" y="21342"/>
                    <a:pt x="3367" y="24607"/>
                  </a:cubicBezTo>
                  <a:cubicBezTo>
                    <a:pt x="811" y="27846"/>
                    <a:pt x="1" y="29567"/>
                    <a:pt x="279" y="31845"/>
                  </a:cubicBezTo>
                  <a:lnTo>
                    <a:pt x="62688" y="31845"/>
                  </a:lnTo>
                  <a:lnTo>
                    <a:pt x="62688" y="31820"/>
                  </a:lnTo>
                  <a:cubicBezTo>
                    <a:pt x="64991" y="27770"/>
                    <a:pt x="65143" y="25670"/>
                    <a:pt x="64940" y="20001"/>
                  </a:cubicBezTo>
                  <a:cubicBezTo>
                    <a:pt x="64738" y="14357"/>
                    <a:pt x="62055" y="7524"/>
                    <a:pt x="57728" y="3804"/>
                  </a:cubicBezTo>
                  <a:cubicBezTo>
                    <a:pt x="54773" y="1273"/>
                    <a:pt x="50878" y="1"/>
                    <a:pt x="469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3"/>
            <p:cNvSpPr/>
            <p:nvPr/>
          </p:nvSpPr>
          <p:spPr>
            <a:xfrm>
              <a:off x="7400398" y="-986673"/>
              <a:ext cx="2894337" cy="2376750"/>
            </a:xfrm>
            <a:custGeom>
              <a:avLst/>
              <a:gdLst/>
              <a:ahLst/>
              <a:cxnLst/>
              <a:rect l="l" t="t" r="r" b="b"/>
              <a:pathLst>
                <a:path w="68054" h="65879" extrusionOk="0">
                  <a:moveTo>
                    <a:pt x="16417" y="0"/>
                  </a:moveTo>
                  <a:cubicBezTo>
                    <a:pt x="12260" y="0"/>
                    <a:pt x="8797" y="1476"/>
                    <a:pt x="6176" y="4963"/>
                  </a:cubicBezTo>
                  <a:cubicBezTo>
                    <a:pt x="4911" y="6633"/>
                    <a:pt x="4278" y="8557"/>
                    <a:pt x="3418" y="10404"/>
                  </a:cubicBezTo>
                  <a:cubicBezTo>
                    <a:pt x="1595" y="14327"/>
                    <a:pt x="735" y="18477"/>
                    <a:pt x="355" y="22704"/>
                  </a:cubicBezTo>
                  <a:cubicBezTo>
                    <a:pt x="1" y="26424"/>
                    <a:pt x="482" y="30119"/>
                    <a:pt x="1089" y="33789"/>
                  </a:cubicBezTo>
                  <a:cubicBezTo>
                    <a:pt x="1697" y="37458"/>
                    <a:pt x="2911" y="40976"/>
                    <a:pt x="4379" y="44367"/>
                  </a:cubicBezTo>
                  <a:cubicBezTo>
                    <a:pt x="6708" y="49884"/>
                    <a:pt x="10225" y="54541"/>
                    <a:pt x="15312" y="57907"/>
                  </a:cubicBezTo>
                  <a:cubicBezTo>
                    <a:pt x="18678" y="60109"/>
                    <a:pt x="22221" y="61956"/>
                    <a:pt x="26119" y="63146"/>
                  </a:cubicBezTo>
                  <a:cubicBezTo>
                    <a:pt x="31433" y="64715"/>
                    <a:pt x="36824" y="65803"/>
                    <a:pt x="41430" y="65879"/>
                  </a:cubicBezTo>
                  <a:cubicBezTo>
                    <a:pt x="44796" y="65879"/>
                    <a:pt x="47175" y="65702"/>
                    <a:pt x="49478" y="65246"/>
                  </a:cubicBezTo>
                  <a:cubicBezTo>
                    <a:pt x="54160" y="64310"/>
                    <a:pt x="58513" y="62665"/>
                    <a:pt x="62056" y="59425"/>
                  </a:cubicBezTo>
                  <a:cubicBezTo>
                    <a:pt x="66307" y="55579"/>
                    <a:pt x="68054" y="50846"/>
                    <a:pt x="66915" y="45177"/>
                  </a:cubicBezTo>
                  <a:cubicBezTo>
                    <a:pt x="66054" y="41052"/>
                    <a:pt x="64257" y="37357"/>
                    <a:pt x="61954" y="33865"/>
                  </a:cubicBezTo>
                  <a:cubicBezTo>
                    <a:pt x="57450" y="27107"/>
                    <a:pt x="51983" y="21084"/>
                    <a:pt x="45884" y="15694"/>
                  </a:cubicBezTo>
                  <a:cubicBezTo>
                    <a:pt x="42771" y="12935"/>
                    <a:pt x="39608" y="10252"/>
                    <a:pt x="36115" y="8000"/>
                  </a:cubicBezTo>
                  <a:cubicBezTo>
                    <a:pt x="33129" y="6077"/>
                    <a:pt x="29839" y="4685"/>
                    <a:pt x="26751" y="2964"/>
                  </a:cubicBezTo>
                  <a:cubicBezTo>
                    <a:pt x="23967" y="1420"/>
                    <a:pt x="21057" y="281"/>
                    <a:pt x="17818" y="53"/>
                  </a:cubicBezTo>
                  <a:cubicBezTo>
                    <a:pt x="17342" y="18"/>
                    <a:pt x="16875" y="0"/>
                    <a:pt x="16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3"/>
            <p:cNvSpPr/>
            <p:nvPr/>
          </p:nvSpPr>
          <p:spPr>
            <a:xfrm rot="6615568">
              <a:off x="7754152" y="3785455"/>
              <a:ext cx="904053" cy="742285"/>
            </a:xfrm>
            <a:custGeom>
              <a:avLst/>
              <a:gdLst/>
              <a:ahLst/>
              <a:cxnLst/>
              <a:rect l="l" t="t" r="r" b="b"/>
              <a:pathLst>
                <a:path w="68054" h="65879" extrusionOk="0">
                  <a:moveTo>
                    <a:pt x="16417" y="0"/>
                  </a:moveTo>
                  <a:cubicBezTo>
                    <a:pt x="12260" y="0"/>
                    <a:pt x="8797" y="1476"/>
                    <a:pt x="6176" y="4963"/>
                  </a:cubicBezTo>
                  <a:cubicBezTo>
                    <a:pt x="4911" y="6633"/>
                    <a:pt x="4278" y="8557"/>
                    <a:pt x="3418" y="10404"/>
                  </a:cubicBezTo>
                  <a:cubicBezTo>
                    <a:pt x="1595" y="14327"/>
                    <a:pt x="735" y="18477"/>
                    <a:pt x="355" y="22704"/>
                  </a:cubicBezTo>
                  <a:cubicBezTo>
                    <a:pt x="1" y="26424"/>
                    <a:pt x="482" y="30119"/>
                    <a:pt x="1089" y="33789"/>
                  </a:cubicBezTo>
                  <a:cubicBezTo>
                    <a:pt x="1697" y="37458"/>
                    <a:pt x="2911" y="40976"/>
                    <a:pt x="4379" y="44367"/>
                  </a:cubicBezTo>
                  <a:cubicBezTo>
                    <a:pt x="6708" y="49884"/>
                    <a:pt x="10225" y="54541"/>
                    <a:pt x="15312" y="57907"/>
                  </a:cubicBezTo>
                  <a:cubicBezTo>
                    <a:pt x="18678" y="60109"/>
                    <a:pt x="22221" y="61956"/>
                    <a:pt x="26119" y="63146"/>
                  </a:cubicBezTo>
                  <a:cubicBezTo>
                    <a:pt x="31433" y="64715"/>
                    <a:pt x="36824" y="65803"/>
                    <a:pt x="41430" y="65879"/>
                  </a:cubicBezTo>
                  <a:cubicBezTo>
                    <a:pt x="44796" y="65879"/>
                    <a:pt x="47175" y="65702"/>
                    <a:pt x="49478" y="65246"/>
                  </a:cubicBezTo>
                  <a:cubicBezTo>
                    <a:pt x="54160" y="64310"/>
                    <a:pt x="58513" y="62665"/>
                    <a:pt x="62056" y="59425"/>
                  </a:cubicBezTo>
                  <a:cubicBezTo>
                    <a:pt x="66307" y="55579"/>
                    <a:pt x="68054" y="50846"/>
                    <a:pt x="66915" y="45177"/>
                  </a:cubicBezTo>
                  <a:cubicBezTo>
                    <a:pt x="66054" y="41052"/>
                    <a:pt x="64257" y="37357"/>
                    <a:pt x="61954" y="33865"/>
                  </a:cubicBezTo>
                  <a:cubicBezTo>
                    <a:pt x="57450" y="27107"/>
                    <a:pt x="51983" y="21084"/>
                    <a:pt x="45884" y="15694"/>
                  </a:cubicBezTo>
                  <a:cubicBezTo>
                    <a:pt x="42771" y="12935"/>
                    <a:pt x="39608" y="10252"/>
                    <a:pt x="36115" y="8000"/>
                  </a:cubicBezTo>
                  <a:cubicBezTo>
                    <a:pt x="33129" y="6077"/>
                    <a:pt x="29839" y="4685"/>
                    <a:pt x="26751" y="2964"/>
                  </a:cubicBezTo>
                  <a:cubicBezTo>
                    <a:pt x="23967" y="1420"/>
                    <a:pt x="21057" y="281"/>
                    <a:pt x="17818" y="53"/>
                  </a:cubicBezTo>
                  <a:cubicBezTo>
                    <a:pt x="17342" y="18"/>
                    <a:pt x="16875" y="0"/>
                    <a:pt x="16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3"/>
            <p:cNvSpPr/>
            <p:nvPr/>
          </p:nvSpPr>
          <p:spPr>
            <a:xfrm rot="-4723341">
              <a:off x="7822788" y="4280130"/>
              <a:ext cx="1776484" cy="1458628"/>
            </a:xfrm>
            <a:custGeom>
              <a:avLst/>
              <a:gdLst/>
              <a:ahLst/>
              <a:cxnLst/>
              <a:rect l="l" t="t" r="r" b="b"/>
              <a:pathLst>
                <a:path w="68054" h="65879" extrusionOk="0">
                  <a:moveTo>
                    <a:pt x="16417" y="0"/>
                  </a:moveTo>
                  <a:cubicBezTo>
                    <a:pt x="12260" y="0"/>
                    <a:pt x="8797" y="1476"/>
                    <a:pt x="6176" y="4963"/>
                  </a:cubicBezTo>
                  <a:cubicBezTo>
                    <a:pt x="4911" y="6633"/>
                    <a:pt x="4278" y="8557"/>
                    <a:pt x="3418" y="10404"/>
                  </a:cubicBezTo>
                  <a:cubicBezTo>
                    <a:pt x="1595" y="14327"/>
                    <a:pt x="735" y="18477"/>
                    <a:pt x="355" y="22704"/>
                  </a:cubicBezTo>
                  <a:cubicBezTo>
                    <a:pt x="1" y="26424"/>
                    <a:pt x="482" y="30119"/>
                    <a:pt x="1089" y="33789"/>
                  </a:cubicBezTo>
                  <a:cubicBezTo>
                    <a:pt x="1697" y="37458"/>
                    <a:pt x="2911" y="40976"/>
                    <a:pt x="4379" y="44367"/>
                  </a:cubicBezTo>
                  <a:cubicBezTo>
                    <a:pt x="6708" y="49884"/>
                    <a:pt x="10225" y="54541"/>
                    <a:pt x="15312" y="57907"/>
                  </a:cubicBezTo>
                  <a:cubicBezTo>
                    <a:pt x="18678" y="60109"/>
                    <a:pt x="22221" y="61956"/>
                    <a:pt x="26119" y="63146"/>
                  </a:cubicBezTo>
                  <a:cubicBezTo>
                    <a:pt x="31433" y="64715"/>
                    <a:pt x="36824" y="65803"/>
                    <a:pt x="41430" y="65879"/>
                  </a:cubicBezTo>
                  <a:cubicBezTo>
                    <a:pt x="44796" y="65879"/>
                    <a:pt x="47175" y="65702"/>
                    <a:pt x="49478" y="65246"/>
                  </a:cubicBezTo>
                  <a:cubicBezTo>
                    <a:pt x="54160" y="64310"/>
                    <a:pt x="58513" y="62665"/>
                    <a:pt x="62056" y="59425"/>
                  </a:cubicBezTo>
                  <a:cubicBezTo>
                    <a:pt x="66307" y="55579"/>
                    <a:pt x="68054" y="50846"/>
                    <a:pt x="66915" y="45177"/>
                  </a:cubicBezTo>
                  <a:cubicBezTo>
                    <a:pt x="66054" y="41052"/>
                    <a:pt x="64257" y="37357"/>
                    <a:pt x="61954" y="33865"/>
                  </a:cubicBezTo>
                  <a:cubicBezTo>
                    <a:pt x="57450" y="27107"/>
                    <a:pt x="51983" y="21084"/>
                    <a:pt x="45884" y="15694"/>
                  </a:cubicBezTo>
                  <a:cubicBezTo>
                    <a:pt x="42771" y="12935"/>
                    <a:pt x="39608" y="10252"/>
                    <a:pt x="36115" y="8000"/>
                  </a:cubicBezTo>
                  <a:cubicBezTo>
                    <a:pt x="33129" y="6077"/>
                    <a:pt x="29839" y="4685"/>
                    <a:pt x="26751" y="2964"/>
                  </a:cubicBezTo>
                  <a:cubicBezTo>
                    <a:pt x="23967" y="1420"/>
                    <a:pt x="21057" y="281"/>
                    <a:pt x="17818" y="53"/>
                  </a:cubicBezTo>
                  <a:cubicBezTo>
                    <a:pt x="17342" y="18"/>
                    <a:pt x="16875" y="0"/>
                    <a:pt x="16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 name="Google Shape;100;p13"/>
          <p:cNvSpPr txBox="1">
            <a:spLocks noGrp="1"/>
          </p:cNvSpPr>
          <p:nvPr>
            <p:ph type="title"/>
          </p:nvPr>
        </p:nvSpPr>
        <p:spPr>
          <a:xfrm>
            <a:off x="1477950" y="2265400"/>
            <a:ext cx="3020400" cy="44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2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01" name="Google Shape;101;p13"/>
          <p:cNvSpPr txBox="1">
            <a:spLocks noGrp="1"/>
          </p:cNvSpPr>
          <p:nvPr>
            <p:ph type="subTitle" idx="1"/>
          </p:nvPr>
        </p:nvSpPr>
        <p:spPr>
          <a:xfrm>
            <a:off x="1477950" y="2589846"/>
            <a:ext cx="3020400" cy="37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2" name="Google Shape;102;p13"/>
          <p:cNvSpPr txBox="1">
            <a:spLocks noGrp="1"/>
          </p:cNvSpPr>
          <p:nvPr>
            <p:ph type="title" idx="2" hasCustomPrompt="1"/>
          </p:nvPr>
        </p:nvSpPr>
        <p:spPr>
          <a:xfrm>
            <a:off x="2678900" y="1702650"/>
            <a:ext cx="618600" cy="378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400"/>
              <a:buNone/>
              <a:defRPr>
                <a:solidFill>
                  <a:schemeClr val="lt2"/>
                </a:solidFill>
              </a:defRPr>
            </a:lvl1pPr>
            <a:lvl2pPr lvl="1" algn="ctr" rtl="0">
              <a:spcBef>
                <a:spcPts val="0"/>
              </a:spcBef>
              <a:spcAft>
                <a:spcPts val="0"/>
              </a:spcAft>
              <a:buClr>
                <a:schemeClr val="accent1"/>
              </a:buClr>
              <a:buSzPts val="2400"/>
              <a:buNone/>
              <a:defRPr sz="2400">
                <a:solidFill>
                  <a:schemeClr val="accent1"/>
                </a:solidFill>
              </a:defRPr>
            </a:lvl2pPr>
            <a:lvl3pPr lvl="2" algn="ctr" rtl="0">
              <a:spcBef>
                <a:spcPts val="0"/>
              </a:spcBef>
              <a:spcAft>
                <a:spcPts val="0"/>
              </a:spcAft>
              <a:buClr>
                <a:schemeClr val="accent1"/>
              </a:buClr>
              <a:buSzPts val="2400"/>
              <a:buNone/>
              <a:defRPr sz="2400">
                <a:solidFill>
                  <a:schemeClr val="accent1"/>
                </a:solidFill>
              </a:defRPr>
            </a:lvl3pPr>
            <a:lvl4pPr lvl="3" algn="ctr" rtl="0">
              <a:spcBef>
                <a:spcPts val="0"/>
              </a:spcBef>
              <a:spcAft>
                <a:spcPts val="0"/>
              </a:spcAft>
              <a:buClr>
                <a:schemeClr val="accent1"/>
              </a:buClr>
              <a:buSzPts val="2400"/>
              <a:buNone/>
              <a:defRPr sz="2400">
                <a:solidFill>
                  <a:schemeClr val="accent1"/>
                </a:solidFill>
              </a:defRPr>
            </a:lvl4pPr>
            <a:lvl5pPr lvl="4" algn="ctr" rtl="0">
              <a:spcBef>
                <a:spcPts val="0"/>
              </a:spcBef>
              <a:spcAft>
                <a:spcPts val="0"/>
              </a:spcAft>
              <a:buClr>
                <a:schemeClr val="accent1"/>
              </a:buClr>
              <a:buSzPts val="2400"/>
              <a:buNone/>
              <a:defRPr sz="2400">
                <a:solidFill>
                  <a:schemeClr val="accent1"/>
                </a:solidFill>
              </a:defRPr>
            </a:lvl5pPr>
            <a:lvl6pPr lvl="5" algn="ctr" rtl="0">
              <a:spcBef>
                <a:spcPts val="0"/>
              </a:spcBef>
              <a:spcAft>
                <a:spcPts val="0"/>
              </a:spcAft>
              <a:buClr>
                <a:schemeClr val="accent1"/>
              </a:buClr>
              <a:buSzPts val="2400"/>
              <a:buNone/>
              <a:defRPr sz="2400">
                <a:solidFill>
                  <a:schemeClr val="accent1"/>
                </a:solidFill>
              </a:defRPr>
            </a:lvl6pPr>
            <a:lvl7pPr lvl="6" algn="ctr" rtl="0">
              <a:spcBef>
                <a:spcPts val="0"/>
              </a:spcBef>
              <a:spcAft>
                <a:spcPts val="0"/>
              </a:spcAft>
              <a:buClr>
                <a:schemeClr val="accent1"/>
              </a:buClr>
              <a:buSzPts val="2400"/>
              <a:buNone/>
              <a:defRPr sz="2400">
                <a:solidFill>
                  <a:schemeClr val="accent1"/>
                </a:solidFill>
              </a:defRPr>
            </a:lvl7pPr>
            <a:lvl8pPr lvl="7" algn="ctr" rtl="0">
              <a:spcBef>
                <a:spcPts val="0"/>
              </a:spcBef>
              <a:spcAft>
                <a:spcPts val="0"/>
              </a:spcAft>
              <a:buClr>
                <a:schemeClr val="accent1"/>
              </a:buClr>
              <a:buSzPts val="2400"/>
              <a:buNone/>
              <a:defRPr sz="2400">
                <a:solidFill>
                  <a:schemeClr val="accent1"/>
                </a:solidFill>
              </a:defRPr>
            </a:lvl8pPr>
            <a:lvl9pPr lvl="8" algn="ctr" rtl="0">
              <a:spcBef>
                <a:spcPts val="0"/>
              </a:spcBef>
              <a:spcAft>
                <a:spcPts val="0"/>
              </a:spcAft>
              <a:buClr>
                <a:schemeClr val="accent1"/>
              </a:buClr>
              <a:buSzPts val="2400"/>
              <a:buNone/>
              <a:defRPr sz="2400">
                <a:solidFill>
                  <a:schemeClr val="accent1"/>
                </a:solidFill>
              </a:defRPr>
            </a:lvl9pPr>
          </a:lstStyle>
          <a:p>
            <a:r>
              <a:t>xx%</a:t>
            </a:r>
          </a:p>
        </p:txBody>
      </p:sp>
      <p:sp>
        <p:nvSpPr>
          <p:cNvPr id="103" name="Google Shape;103;p13"/>
          <p:cNvSpPr txBox="1">
            <a:spLocks noGrp="1"/>
          </p:cNvSpPr>
          <p:nvPr>
            <p:ph type="title" idx="3"/>
          </p:nvPr>
        </p:nvSpPr>
        <p:spPr>
          <a:xfrm>
            <a:off x="4645650" y="2265400"/>
            <a:ext cx="3020400" cy="44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2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04" name="Google Shape;104;p13"/>
          <p:cNvSpPr txBox="1">
            <a:spLocks noGrp="1"/>
          </p:cNvSpPr>
          <p:nvPr>
            <p:ph type="subTitle" idx="4"/>
          </p:nvPr>
        </p:nvSpPr>
        <p:spPr>
          <a:xfrm>
            <a:off x="4645650" y="2589846"/>
            <a:ext cx="3020400" cy="37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5" name="Google Shape;105;p13"/>
          <p:cNvSpPr txBox="1">
            <a:spLocks noGrp="1"/>
          </p:cNvSpPr>
          <p:nvPr>
            <p:ph type="title" idx="5" hasCustomPrompt="1"/>
          </p:nvPr>
        </p:nvSpPr>
        <p:spPr>
          <a:xfrm>
            <a:off x="5846500" y="1702650"/>
            <a:ext cx="618600" cy="378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400"/>
              <a:buNone/>
              <a:defRPr>
                <a:solidFill>
                  <a:schemeClr val="lt2"/>
                </a:solidFill>
              </a:defRPr>
            </a:lvl1pPr>
            <a:lvl2pPr lvl="1" algn="ctr" rtl="0">
              <a:spcBef>
                <a:spcPts val="0"/>
              </a:spcBef>
              <a:spcAft>
                <a:spcPts val="0"/>
              </a:spcAft>
              <a:buClr>
                <a:schemeClr val="accent1"/>
              </a:buClr>
              <a:buSzPts val="2400"/>
              <a:buNone/>
              <a:defRPr sz="2400">
                <a:solidFill>
                  <a:schemeClr val="accent1"/>
                </a:solidFill>
              </a:defRPr>
            </a:lvl2pPr>
            <a:lvl3pPr lvl="2" algn="ctr" rtl="0">
              <a:spcBef>
                <a:spcPts val="0"/>
              </a:spcBef>
              <a:spcAft>
                <a:spcPts val="0"/>
              </a:spcAft>
              <a:buClr>
                <a:schemeClr val="accent1"/>
              </a:buClr>
              <a:buSzPts val="2400"/>
              <a:buNone/>
              <a:defRPr sz="2400">
                <a:solidFill>
                  <a:schemeClr val="accent1"/>
                </a:solidFill>
              </a:defRPr>
            </a:lvl3pPr>
            <a:lvl4pPr lvl="3" algn="ctr" rtl="0">
              <a:spcBef>
                <a:spcPts val="0"/>
              </a:spcBef>
              <a:spcAft>
                <a:spcPts val="0"/>
              </a:spcAft>
              <a:buClr>
                <a:schemeClr val="accent1"/>
              </a:buClr>
              <a:buSzPts val="2400"/>
              <a:buNone/>
              <a:defRPr sz="2400">
                <a:solidFill>
                  <a:schemeClr val="accent1"/>
                </a:solidFill>
              </a:defRPr>
            </a:lvl4pPr>
            <a:lvl5pPr lvl="4" algn="ctr" rtl="0">
              <a:spcBef>
                <a:spcPts val="0"/>
              </a:spcBef>
              <a:spcAft>
                <a:spcPts val="0"/>
              </a:spcAft>
              <a:buClr>
                <a:schemeClr val="accent1"/>
              </a:buClr>
              <a:buSzPts val="2400"/>
              <a:buNone/>
              <a:defRPr sz="2400">
                <a:solidFill>
                  <a:schemeClr val="accent1"/>
                </a:solidFill>
              </a:defRPr>
            </a:lvl5pPr>
            <a:lvl6pPr lvl="5" algn="ctr" rtl="0">
              <a:spcBef>
                <a:spcPts val="0"/>
              </a:spcBef>
              <a:spcAft>
                <a:spcPts val="0"/>
              </a:spcAft>
              <a:buClr>
                <a:schemeClr val="accent1"/>
              </a:buClr>
              <a:buSzPts val="2400"/>
              <a:buNone/>
              <a:defRPr sz="2400">
                <a:solidFill>
                  <a:schemeClr val="accent1"/>
                </a:solidFill>
              </a:defRPr>
            </a:lvl6pPr>
            <a:lvl7pPr lvl="6" algn="ctr" rtl="0">
              <a:spcBef>
                <a:spcPts val="0"/>
              </a:spcBef>
              <a:spcAft>
                <a:spcPts val="0"/>
              </a:spcAft>
              <a:buClr>
                <a:schemeClr val="accent1"/>
              </a:buClr>
              <a:buSzPts val="2400"/>
              <a:buNone/>
              <a:defRPr sz="2400">
                <a:solidFill>
                  <a:schemeClr val="accent1"/>
                </a:solidFill>
              </a:defRPr>
            </a:lvl7pPr>
            <a:lvl8pPr lvl="7" algn="ctr" rtl="0">
              <a:spcBef>
                <a:spcPts val="0"/>
              </a:spcBef>
              <a:spcAft>
                <a:spcPts val="0"/>
              </a:spcAft>
              <a:buClr>
                <a:schemeClr val="accent1"/>
              </a:buClr>
              <a:buSzPts val="2400"/>
              <a:buNone/>
              <a:defRPr sz="2400">
                <a:solidFill>
                  <a:schemeClr val="accent1"/>
                </a:solidFill>
              </a:defRPr>
            </a:lvl8pPr>
            <a:lvl9pPr lvl="8" algn="ctr" rtl="0">
              <a:spcBef>
                <a:spcPts val="0"/>
              </a:spcBef>
              <a:spcAft>
                <a:spcPts val="0"/>
              </a:spcAft>
              <a:buClr>
                <a:schemeClr val="accent1"/>
              </a:buClr>
              <a:buSzPts val="2400"/>
              <a:buNone/>
              <a:defRPr sz="2400">
                <a:solidFill>
                  <a:schemeClr val="accent1"/>
                </a:solidFill>
              </a:defRPr>
            </a:lvl9pPr>
          </a:lstStyle>
          <a:p>
            <a:r>
              <a:t>xx%</a:t>
            </a:r>
          </a:p>
        </p:txBody>
      </p:sp>
      <p:sp>
        <p:nvSpPr>
          <p:cNvPr id="106" name="Google Shape;106;p13"/>
          <p:cNvSpPr txBox="1">
            <a:spLocks noGrp="1"/>
          </p:cNvSpPr>
          <p:nvPr>
            <p:ph type="title" idx="6"/>
          </p:nvPr>
        </p:nvSpPr>
        <p:spPr>
          <a:xfrm>
            <a:off x="1477950" y="3833646"/>
            <a:ext cx="3020400" cy="44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2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07" name="Google Shape;107;p13"/>
          <p:cNvSpPr txBox="1">
            <a:spLocks noGrp="1"/>
          </p:cNvSpPr>
          <p:nvPr>
            <p:ph type="subTitle" idx="7"/>
          </p:nvPr>
        </p:nvSpPr>
        <p:spPr>
          <a:xfrm>
            <a:off x="1477950" y="4158100"/>
            <a:ext cx="3020400" cy="37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8" name="Google Shape;108;p13"/>
          <p:cNvSpPr txBox="1">
            <a:spLocks noGrp="1"/>
          </p:cNvSpPr>
          <p:nvPr>
            <p:ph type="title" idx="8" hasCustomPrompt="1"/>
          </p:nvPr>
        </p:nvSpPr>
        <p:spPr>
          <a:xfrm>
            <a:off x="2678900" y="3270878"/>
            <a:ext cx="618600" cy="378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400"/>
              <a:buNone/>
              <a:defRPr>
                <a:solidFill>
                  <a:schemeClr val="lt2"/>
                </a:solidFill>
              </a:defRPr>
            </a:lvl1pPr>
            <a:lvl2pPr lvl="1" algn="ctr" rtl="0">
              <a:spcBef>
                <a:spcPts val="0"/>
              </a:spcBef>
              <a:spcAft>
                <a:spcPts val="0"/>
              </a:spcAft>
              <a:buClr>
                <a:schemeClr val="accent1"/>
              </a:buClr>
              <a:buSzPts val="2400"/>
              <a:buNone/>
              <a:defRPr sz="2400">
                <a:solidFill>
                  <a:schemeClr val="accent1"/>
                </a:solidFill>
              </a:defRPr>
            </a:lvl2pPr>
            <a:lvl3pPr lvl="2" algn="ctr" rtl="0">
              <a:spcBef>
                <a:spcPts val="0"/>
              </a:spcBef>
              <a:spcAft>
                <a:spcPts val="0"/>
              </a:spcAft>
              <a:buClr>
                <a:schemeClr val="accent1"/>
              </a:buClr>
              <a:buSzPts val="2400"/>
              <a:buNone/>
              <a:defRPr sz="2400">
                <a:solidFill>
                  <a:schemeClr val="accent1"/>
                </a:solidFill>
              </a:defRPr>
            </a:lvl3pPr>
            <a:lvl4pPr lvl="3" algn="ctr" rtl="0">
              <a:spcBef>
                <a:spcPts val="0"/>
              </a:spcBef>
              <a:spcAft>
                <a:spcPts val="0"/>
              </a:spcAft>
              <a:buClr>
                <a:schemeClr val="accent1"/>
              </a:buClr>
              <a:buSzPts val="2400"/>
              <a:buNone/>
              <a:defRPr sz="2400">
                <a:solidFill>
                  <a:schemeClr val="accent1"/>
                </a:solidFill>
              </a:defRPr>
            </a:lvl4pPr>
            <a:lvl5pPr lvl="4" algn="ctr" rtl="0">
              <a:spcBef>
                <a:spcPts val="0"/>
              </a:spcBef>
              <a:spcAft>
                <a:spcPts val="0"/>
              </a:spcAft>
              <a:buClr>
                <a:schemeClr val="accent1"/>
              </a:buClr>
              <a:buSzPts val="2400"/>
              <a:buNone/>
              <a:defRPr sz="2400">
                <a:solidFill>
                  <a:schemeClr val="accent1"/>
                </a:solidFill>
              </a:defRPr>
            </a:lvl5pPr>
            <a:lvl6pPr lvl="5" algn="ctr" rtl="0">
              <a:spcBef>
                <a:spcPts val="0"/>
              </a:spcBef>
              <a:spcAft>
                <a:spcPts val="0"/>
              </a:spcAft>
              <a:buClr>
                <a:schemeClr val="accent1"/>
              </a:buClr>
              <a:buSzPts val="2400"/>
              <a:buNone/>
              <a:defRPr sz="2400">
                <a:solidFill>
                  <a:schemeClr val="accent1"/>
                </a:solidFill>
              </a:defRPr>
            </a:lvl6pPr>
            <a:lvl7pPr lvl="6" algn="ctr" rtl="0">
              <a:spcBef>
                <a:spcPts val="0"/>
              </a:spcBef>
              <a:spcAft>
                <a:spcPts val="0"/>
              </a:spcAft>
              <a:buClr>
                <a:schemeClr val="accent1"/>
              </a:buClr>
              <a:buSzPts val="2400"/>
              <a:buNone/>
              <a:defRPr sz="2400">
                <a:solidFill>
                  <a:schemeClr val="accent1"/>
                </a:solidFill>
              </a:defRPr>
            </a:lvl7pPr>
            <a:lvl8pPr lvl="7" algn="ctr" rtl="0">
              <a:spcBef>
                <a:spcPts val="0"/>
              </a:spcBef>
              <a:spcAft>
                <a:spcPts val="0"/>
              </a:spcAft>
              <a:buClr>
                <a:schemeClr val="accent1"/>
              </a:buClr>
              <a:buSzPts val="2400"/>
              <a:buNone/>
              <a:defRPr sz="2400">
                <a:solidFill>
                  <a:schemeClr val="accent1"/>
                </a:solidFill>
              </a:defRPr>
            </a:lvl8pPr>
            <a:lvl9pPr lvl="8" algn="ctr" rtl="0">
              <a:spcBef>
                <a:spcPts val="0"/>
              </a:spcBef>
              <a:spcAft>
                <a:spcPts val="0"/>
              </a:spcAft>
              <a:buClr>
                <a:schemeClr val="accent1"/>
              </a:buClr>
              <a:buSzPts val="2400"/>
              <a:buNone/>
              <a:defRPr sz="2400">
                <a:solidFill>
                  <a:schemeClr val="accent1"/>
                </a:solidFill>
              </a:defRPr>
            </a:lvl9pPr>
          </a:lstStyle>
          <a:p>
            <a:r>
              <a:t>xx%</a:t>
            </a:r>
          </a:p>
        </p:txBody>
      </p:sp>
      <p:sp>
        <p:nvSpPr>
          <p:cNvPr id="109" name="Google Shape;109;p13"/>
          <p:cNvSpPr txBox="1">
            <a:spLocks noGrp="1"/>
          </p:cNvSpPr>
          <p:nvPr>
            <p:ph type="title" idx="9"/>
          </p:nvPr>
        </p:nvSpPr>
        <p:spPr>
          <a:xfrm>
            <a:off x="4645650" y="3833645"/>
            <a:ext cx="3020400" cy="44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2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10" name="Google Shape;110;p13"/>
          <p:cNvSpPr txBox="1">
            <a:spLocks noGrp="1"/>
          </p:cNvSpPr>
          <p:nvPr>
            <p:ph type="subTitle" idx="13"/>
          </p:nvPr>
        </p:nvSpPr>
        <p:spPr>
          <a:xfrm>
            <a:off x="4645650" y="4158098"/>
            <a:ext cx="3020400" cy="37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1" name="Google Shape;111;p13"/>
          <p:cNvSpPr txBox="1">
            <a:spLocks noGrp="1"/>
          </p:cNvSpPr>
          <p:nvPr>
            <p:ph type="title" idx="14" hasCustomPrompt="1"/>
          </p:nvPr>
        </p:nvSpPr>
        <p:spPr>
          <a:xfrm>
            <a:off x="5846500" y="3270878"/>
            <a:ext cx="618600" cy="378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400"/>
              <a:buNone/>
              <a:defRPr>
                <a:solidFill>
                  <a:schemeClr val="lt2"/>
                </a:solidFill>
              </a:defRPr>
            </a:lvl1pPr>
            <a:lvl2pPr lvl="1" algn="ctr" rtl="0">
              <a:spcBef>
                <a:spcPts val="0"/>
              </a:spcBef>
              <a:spcAft>
                <a:spcPts val="0"/>
              </a:spcAft>
              <a:buClr>
                <a:schemeClr val="accent1"/>
              </a:buClr>
              <a:buSzPts val="2400"/>
              <a:buNone/>
              <a:defRPr sz="2400">
                <a:solidFill>
                  <a:schemeClr val="accent1"/>
                </a:solidFill>
              </a:defRPr>
            </a:lvl2pPr>
            <a:lvl3pPr lvl="2" algn="ctr" rtl="0">
              <a:spcBef>
                <a:spcPts val="0"/>
              </a:spcBef>
              <a:spcAft>
                <a:spcPts val="0"/>
              </a:spcAft>
              <a:buClr>
                <a:schemeClr val="accent1"/>
              </a:buClr>
              <a:buSzPts val="2400"/>
              <a:buNone/>
              <a:defRPr sz="2400">
                <a:solidFill>
                  <a:schemeClr val="accent1"/>
                </a:solidFill>
              </a:defRPr>
            </a:lvl3pPr>
            <a:lvl4pPr lvl="3" algn="ctr" rtl="0">
              <a:spcBef>
                <a:spcPts val="0"/>
              </a:spcBef>
              <a:spcAft>
                <a:spcPts val="0"/>
              </a:spcAft>
              <a:buClr>
                <a:schemeClr val="accent1"/>
              </a:buClr>
              <a:buSzPts val="2400"/>
              <a:buNone/>
              <a:defRPr sz="2400">
                <a:solidFill>
                  <a:schemeClr val="accent1"/>
                </a:solidFill>
              </a:defRPr>
            </a:lvl4pPr>
            <a:lvl5pPr lvl="4" algn="ctr" rtl="0">
              <a:spcBef>
                <a:spcPts val="0"/>
              </a:spcBef>
              <a:spcAft>
                <a:spcPts val="0"/>
              </a:spcAft>
              <a:buClr>
                <a:schemeClr val="accent1"/>
              </a:buClr>
              <a:buSzPts val="2400"/>
              <a:buNone/>
              <a:defRPr sz="2400">
                <a:solidFill>
                  <a:schemeClr val="accent1"/>
                </a:solidFill>
              </a:defRPr>
            </a:lvl5pPr>
            <a:lvl6pPr lvl="5" algn="ctr" rtl="0">
              <a:spcBef>
                <a:spcPts val="0"/>
              </a:spcBef>
              <a:spcAft>
                <a:spcPts val="0"/>
              </a:spcAft>
              <a:buClr>
                <a:schemeClr val="accent1"/>
              </a:buClr>
              <a:buSzPts val="2400"/>
              <a:buNone/>
              <a:defRPr sz="2400">
                <a:solidFill>
                  <a:schemeClr val="accent1"/>
                </a:solidFill>
              </a:defRPr>
            </a:lvl6pPr>
            <a:lvl7pPr lvl="6" algn="ctr" rtl="0">
              <a:spcBef>
                <a:spcPts val="0"/>
              </a:spcBef>
              <a:spcAft>
                <a:spcPts val="0"/>
              </a:spcAft>
              <a:buClr>
                <a:schemeClr val="accent1"/>
              </a:buClr>
              <a:buSzPts val="2400"/>
              <a:buNone/>
              <a:defRPr sz="2400">
                <a:solidFill>
                  <a:schemeClr val="accent1"/>
                </a:solidFill>
              </a:defRPr>
            </a:lvl7pPr>
            <a:lvl8pPr lvl="7" algn="ctr" rtl="0">
              <a:spcBef>
                <a:spcPts val="0"/>
              </a:spcBef>
              <a:spcAft>
                <a:spcPts val="0"/>
              </a:spcAft>
              <a:buClr>
                <a:schemeClr val="accent1"/>
              </a:buClr>
              <a:buSzPts val="2400"/>
              <a:buNone/>
              <a:defRPr sz="2400">
                <a:solidFill>
                  <a:schemeClr val="accent1"/>
                </a:solidFill>
              </a:defRPr>
            </a:lvl8pPr>
            <a:lvl9pPr lvl="8" algn="ctr" rtl="0">
              <a:spcBef>
                <a:spcPts val="0"/>
              </a:spcBef>
              <a:spcAft>
                <a:spcPts val="0"/>
              </a:spcAft>
              <a:buClr>
                <a:schemeClr val="accent1"/>
              </a:buClr>
              <a:buSzPts val="2400"/>
              <a:buNone/>
              <a:defRPr sz="2400">
                <a:solidFill>
                  <a:schemeClr val="accent1"/>
                </a:solidFill>
              </a:defRPr>
            </a:lvl9pPr>
          </a:lstStyle>
          <a:p>
            <a:r>
              <a:t>xx%</a:t>
            </a:r>
          </a:p>
        </p:txBody>
      </p:sp>
      <p:sp>
        <p:nvSpPr>
          <p:cNvPr id="112" name="Google Shape;112;p13"/>
          <p:cNvSpPr txBox="1">
            <a:spLocks noGrp="1"/>
          </p:cNvSpPr>
          <p:nvPr>
            <p:ph type="title" idx="15"/>
          </p:nvPr>
        </p:nvSpPr>
        <p:spPr>
          <a:xfrm>
            <a:off x="596975" y="655216"/>
            <a:ext cx="79500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endParaRPr/>
          </a:p>
        </p:txBody>
      </p:sp>
      <p:sp>
        <p:nvSpPr>
          <p:cNvPr id="113" name="Google Shape;113;p13"/>
          <p:cNvSpPr/>
          <p:nvPr/>
        </p:nvSpPr>
        <p:spPr>
          <a:xfrm rot="-8100000" flipH="1">
            <a:off x="849249" y="-1035300"/>
            <a:ext cx="1473791" cy="1766510"/>
          </a:xfrm>
          <a:custGeom>
            <a:avLst/>
            <a:gdLst/>
            <a:ahLst/>
            <a:cxnLst/>
            <a:rect l="l" t="t" r="r" b="b"/>
            <a:pathLst>
              <a:path w="44669" h="53541" extrusionOk="0">
                <a:moveTo>
                  <a:pt x="31822" y="477"/>
                </a:moveTo>
                <a:cubicBezTo>
                  <a:pt x="31836" y="477"/>
                  <a:pt x="31849" y="479"/>
                  <a:pt x="31863" y="481"/>
                </a:cubicBezTo>
                <a:cubicBezTo>
                  <a:pt x="31559" y="1494"/>
                  <a:pt x="31028" y="2405"/>
                  <a:pt x="30724" y="3417"/>
                </a:cubicBezTo>
                <a:cubicBezTo>
                  <a:pt x="30243" y="4885"/>
                  <a:pt x="29889" y="6327"/>
                  <a:pt x="29281" y="7719"/>
                </a:cubicBezTo>
                <a:cubicBezTo>
                  <a:pt x="29104" y="8175"/>
                  <a:pt x="28902" y="8580"/>
                  <a:pt x="28699" y="8985"/>
                </a:cubicBezTo>
                <a:cubicBezTo>
                  <a:pt x="28573" y="7972"/>
                  <a:pt x="28218" y="6985"/>
                  <a:pt x="28016" y="6024"/>
                </a:cubicBezTo>
                <a:cubicBezTo>
                  <a:pt x="27813" y="4581"/>
                  <a:pt x="28142" y="3164"/>
                  <a:pt x="28598" y="1848"/>
                </a:cubicBezTo>
                <a:lnTo>
                  <a:pt x="28598" y="1772"/>
                </a:lnTo>
                <a:cubicBezTo>
                  <a:pt x="29003" y="1772"/>
                  <a:pt x="29383" y="1646"/>
                  <a:pt x="29762" y="1468"/>
                </a:cubicBezTo>
                <a:cubicBezTo>
                  <a:pt x="30344" y="1215"/>
                  <a:pt x="30800" y="861"/>
                  <a:pt x="31357" y="633"/>
                </a:cubicBezTo>
                <a:cubicBezTo>
                  <a:pt x="31583" y="565"/>
                  <a:pt x="31708" y="477"/>
                  <a:pt x="31822" y="477"/>
                </a:cubicBezTo>
                <a:close/>
                <a:moveTo>
                  <a:pt x="32116" y="886"/>
                </a:moveTo>
                <a:cubicBezTo>
                  <a:pt x="32141" y="1089"/>
                  <a:pt x="32116" y="1266"/>
                  <a:pt x="32141" y="1468"/>
                </a:cubicBezTo>
                <a:cubicBezTo>
                  <a:pt x="32318" y="2683"/>
                  <a:pt x="33052" y="3620"/>
                  <a:pt x="33837" y="4556"/>
                </a:cubicBezTo>
                <a:cubicBezTo>
                  <a:pt x="34191" y="5011"/>
                  <a:pt x="34545" y="5416"/>
                  <a:pt x="34900" y="5796"/>
                </a:cubicBezTo>
                <a:cubicBezTo>
                  <a:pt x="33660" y="7163"/>
                  <a:pt x="32673" y="8732"/>
                  <a:pt x="31179" y="9845"/>
                </a:cubicBezTo>
                <a:cubicBezTo>
                  <a:pt x="30041" y="10706"/>
                  <a:pt x="28699" y="11212"/>
                  <a:pt x="27560" y="12022"/>
                </a:cubicBezTo>
                <a:cubicBezTo>
                  <a:pt x="28446" y="10351"/>
                  <a:pt x="29357" y="8706"/>
                  <a:pt x="30015" y="6910"/>
                </a:cubicBezTo>
                <a:cubicBezTo>
                  <a:pt x="30496" y="5644"/>
                  <a:pt x="30800" y="4303"/>
                  <a:pt x="31255" y="3012"/>
                </a:cubicBezTo>
                <a:cubicBezTo>
                  <a:pt x="31508" y="2278"/>
                  <a:pt x="31863" y="1620"/>
                  <a:pt x="32116" y="886"/>
                </a:cubicBezTo>
                <a:close/>
                <a:moveTo>
                  <a:pt x="23311" y="869"/>
                </a:moveTo>
                <a:cubicBezTo>
                  <a:pt x="23338" y="869"/>
                  <a:pt x="23363" y="875"/>
                  <a:pt x="23385" y="886"/>
                </a:cubicBezTo>
                <a:cubicBezTo>
                  <a:pt x="23461" y="962"/>
                  <a:pt x="23385" y="1620"/>
                  <a:pt x="23334" y="1747"/>
                </a:cubicBezTo>
                <a:cubicBezTo>
                  <a:pt x="23309" y="2379"/>
                  <a:pt x="23334" y="3012"/>
                  <a:pt x="23309" y="3645"/>
                </a:cubicBezTo>
                <a:cubicBezTo>
                  <a:pt x="23258" y="4682"/>
                  <a:pt x="23157" y="5720"/>
                  <a:pt x="23283" y="6783"/>
                </a:cubicBezTo>
                <a:cubicBezTo>
                  <a:pt x="23385" y="7466"/>
                  <a:pt x="23461" y="8175"/>
                  <a:pt x="23663" y="8858"/>
                </a:cubicBezTo>
                <a:cubicBezTo>
                  <a:pt x="23790" y="9314"/>
                  <a:pt x="23941" y="10048"/>
                  <a:pt x="24346" y="10326"/>
                </a:cubicBezTo>
                <a:cubicBezTo>
                  <a:pt x="24441" y="10386"/>
                  <a:pt x="24535" y="10411"/>
                  <a:pt x="24625" y="10411"/>
                </a:cubicBezTo>
                <a:cubicBezTo>
                  <a:pt x="24920" y="10411"/>
                  <a:pt x="25178" y="10136"/>
                  <a:pt x="25333" y="9845"/>
                </a:cubicBezTo>
                <a:cubicBezTo>
                  <a:pt x="25713" y="9061"/>
                  <a:pt x="25460" y="7972"/>
                  <a:pt x="25359" y="7163"/>
                </a:cubicBezTo>
                <a:cubicBezTo>
                  <a:pt x="25181" y="5492"/>
                  <a:pt x="24903" y="3113"/>
                  <a:pt x="26447" y="1975"/>
                </a:cubicBezTo>
                <a:cubicBezTo>
                  <a:pt x="26768" y="1747"/>
                  <a:pt x="27097" y="1689"/>
                  <a:pt x="27421" y="1689"/>
                </a:cubicBezTo>
                <a:cubicBezTo>
                  <a:pt x="27710" y="1689"/>
                  <a:pt x="27995" y="1735"/>
                  <a:pt x="28269" y="1747"/>
                </a:cubicBezTo>
                <a:cubicBezTo>
                  <a:pt x="27864" y="2987"/>
                  <a:pt x="27510" y="4303"/>
                  <a:pt x="27636" y="5644"/>
                </a:cubicBezTo>
                <a:cubicBezTo>
                  <a:pt x="27763" y="6960"/>
                  <a:pt x="28345" y="8226"/>
                  <a:pt x="28396" y="9567"/>
                </a:cubicBezTo>
                <a:lnTo>
                  <a:pt x="28396" y="9592"/>
                </a:lnTo>
                <a:cubicBezTo>
                  <a:pt x="27889" y="10579"/>
                  <a:pt x="27383" y="11591"/>
                  <a:pt x="26852" y="12553"/>
                </a:cubicBezTo>
                <a:lnTo>
                  <a:pt x="26826" y="12604"/>
                </a:lnTo>
                <a:cubicBezTo>
                  <a:pt x="26776" y="12629"/>
                  <a:pt x="26751" y="12680"/>
                  <a:pt x="26751" y="12730"/>
                </a:cubicBezTo>
                <a:lnTo>
                  <a:pt x="25713" y="14806"/>
                </a:lnTo>
                <a:cubicBezTo>
                  <a:pt x="25435" y="15438"/>
                  <a:pt x="25106" y="16071"/>
                  <a:pt x="24802" y="16729"/>
                </a:cubicBezTo>
                <a:cubicBezTo>
                  <a:pt x="23840" y="15590"/>
                  <a:pt x="22954" y="14578"/>
                  <a:pt x="22676" y="13059"/>
                </a:cubicBezTo>
                <a:cubicBezTo>
                  <a:pt x="22423" y="11794"/>
                  <a:pt x="22575" y="10529"/>
                  <a:pt x="22625" y="9263"/>
                </a:cubicBezTo>
                <a:cubicBezTo>
                  <a:pt x="22651" y="7947"/>
                  <a:pt x="22499" y="6656"/>
                  <a:pt x="22398" y="5315"/>
                </a:cubicBezTo>
                <a:cubicBezTo>
                  <a:pt x="22322" y="4075"/>
                  <a:pt x="22043" y="2860"/>
                  <a:pt x="22271" y="1646"/>
                </a:cubicBezTo>
                <a:lnTo>
                  <a:pt x="22271" y="1620"/>
                </a:lnTo>
                <a:lnTo>
                  <a:pt x="22398" y="1494"/>
                </a:lnTo>
                <a:cubicBezTo>
                  <a:pt x="22512" y="1379"/>
                  <a:pt x="23043" y="869"/>
                  <a:pt x="23311" y="869"/>
                </a:cubicBezTo>
                <a:close/>
                <a:moveTo>
                  <a:pt x="35077" y="6074"/>
                </a:moveTo>
                <a:cubicBezTo>
                  <a:pt x="35355" y="6429"/>
                  <a:pt x="35684" y="6783"/>
                  <a:pt x="35937" y="7163"/>
                </a:cubicBezTo>
                <a:cubicBezTo>
                  <a:pt x="36545" y="7947"/>
                  <a:pt x="37228" y="9086"/>
                  <a:pt x="36545" y="10022"/>
                </a:cubicBezTo>
                <a:cubicBezTo>
                  <a:pt x="35709" y="11136"/>
                  <a:pt x="34166" y="11743"/>
                  <a:pt x="33052" y="12553"/>
                </a:cubicBezTo>
                <a:cubicBezTo>
                  <a:pt x="31787" y="13515"/>
                  <a:pt x="30623" y="14451"/>
                  <a:pt x="29231" y="15210"/>
                </a:cubicBezTo>
                <a:cubicBezTo>
                  <a:pt x="28269" y="15717"/>
                  <a:pt x="27231" y="16273"/>
                  <a:pt x="26573" y="17109"/>
                </a:cubicBezTo>
                <a:cubicBezTo>
                  <a:pt x="26219" y="17564"/>
                  <a:pt x="25865" y="18298"/>
                  <a:pt x="26447" y="18728"/>
                </a:cubicBezTo>
                <a:cubicBezTo>
                  <a:pt x="26782" y="18983"/>
                  <a:pt x="27257" y="19048"/>
                  <a:pt x="27715" y="19048"/>
                </a:cubicBezTo>
                <a:cubicBezTo>
                  <a:pt x="27984" y="19048"/>
                  <a:pt x="28247" y="19025"/>
                  <a:pt x="28471" y="19007"/>
                </a:cubicBezTo>
                <a:cubicBezTo>
                  <a:pt x="30876" y="18829"/>
                  <a:pt x="32951" y="17589"/>
                  <a:pt x="34824" y="16147"/>
                </a:cubicBezTo>
                <a:cubicBezTo>
                  <a:pt x="35608" y="15514"/>
                  <a:pt x="36443" y="14881"/>
                  <a:pt x="37101" y="14122"/>
                </a:cubicBezTo>
                <a:cubicBezTo>
                  <a:pt x="37456" y="13743"/>
                  <a:pt x="37759" y="13312"/>
                  <a:pt x="38114" y="12933"/>
                </a:cubicBezTo>
                <a:cubicBezTo>
                  <a:pt x="38316" y="12756"/>
                  <a:pt x="38696" y="12275"/>
                  <a:pt x="38949" y="12249"/>
                </a:cubicBezTo>
                <a:cubicBezTo>
                  <a:pt x="38952" y="12249"/>
                  <a:pt x="38956" y="12249"/>
                  <a:pt x="38960" y="12249"/>
                </a:cubicBezTo>
                <a:cubicBezTo>
                  <a:pt x="39510" y="12249"/>
                  <a:pt x="39835" y="14150"/>
                  <a:pt x="39961" y="14552"/>
                </a:cubicBezTo>
                <a:cubicBezTo>
                  <a:pt x="40138" y="15059"/>
                  <a:pt x="40341" y="15590"/>
                  <a:pt x="40493" y="16147"/>
                </a:cubicBezTo>
                <a:cubicBezTo>
                  <a:pt x="37810" y="18602"/>
                  <a:pt x="34318" y="20196"/>
                  <a:pt x="30774" y="20829"/>
                </a:cubicBezTo>
                <a:cubicBezTo>
                  <a:pt x="28016" y="21284"/>
                  <a:pt x="24954" y="21107"/>
                  <a:pt x="22423" y="22499"/>
                </a:cubicBezTo>
                <a:cubicBezTo>
                  <a:pt x="22549" y="22221"/>
                  <a:pt x="22701" y="21917"/>
                  <a:pt x="22828" y="21664"/>
                </a:cubicBezTo>
                <a:cubicBezTo>
                  <a:pt x="24093" y="19133"/>
                  <a:pt x="25283" y="16577"/>
                  <a:pt x="26497" y="14046"/>
                </a:cubicBezTo>
                <a:cubicBezTo>
                  <a:pt x="26700" y="13667"/>
                  <a:pt x="26877" y="13262"/>
                  <a:pt x="27105" y="12882"/>
                </a:cubicBezTo>
                <a:cubicBezTo>
                  <a:pt x="28446" y="11667"/>
                  <a:pt x="30167" y="11111"/>
                  <a:pt x="31559" y="9997"/>
                </a:cubicBezTo>
                <a:cubicBezTo>
                  <a:pt x="32951" y="8884"/>
                  <a:pt x="33913" y="7365"/>
                  <a:pt x="35077" y="6074"/>
                </a:cubicBezTo>
                <a:close/>
                <a:moveTo>
                  <a:pt x="21891" y="2050"/>
                </a:moveTo>
                <a:lnTo>
                  <a:pt x="21891" y="2050"/>
                </a:lnTo>
                <a:cubicBezTo>
                  <a:pt x="21790" y="3164"/>
                  <a:pt x="22018" y="4303"/>
                  <a:pt x="22069" y="5416"/>
                </a:cubicBezTo>
                <a:cubicBezTo>
                  <a:pt x="22170" y="6935"/>
                  <a:pt x="22322" y="8453"/>
                  <a:pt x="22271" y="9997"/>
                </a:cubicBezTo>
                <a:cubicBezTo>
                  <a:pt x="22195" y="11262"/>
                  <a:pt x="22170" y="12578"/>
                  <a:pt x="22549" y="13793"/>
                </a:cubicBezTo>
                <a:cubicBezTo>
                  <a:pt x="22929" y="15135"/>
                  <a:pt x="23815" y="16046"/>
                  <a:pt x="24675" y="17083"/>
                </a:cubicBezTo>
                <a:lnTo>
                  <a:pt x="24701" y="17109"/>
                </a:lnTo>
                <a:cubicBezTo>
                  <a:pt x="23840" y="18931"/>
                  <a:pt x="22929" y="20728"/>
                  <a:pt x="22043" y="22524"/>
                </a:cubicBezTo>
                <a:cubicBezTo>
                  <a:pt x="21815" y="22929"/>
                  <a:pt x="21638" y="23385"/>
                  <a:pt x="21436" y="23790"/>
                </a:cubicBezTo>
                <a:cubicBezTo>
                  <a:pt x="20373" y="22499"/>
                  <a:pt x="19285" y="21208"/>
                  <a:pt x="18576" y="19690"/>
                </a:cubicBezTo>
                <a:cubicBezTo>
                  <a:pt x="17817" y="18070"/>
                  <a:pt x="17690" y="16375"/>
                  <a:pt x="17564" y="14628"/>
                </a:cubicBezTo>
                <a:cubicBezTo>
                  <a:pt x="17437" y="12730"/>
                  <a:pt x="17463" y="10782"/>
                  <a:pt x="17488" y="8884"/>
                </a:cubicBezTo>
                <a:cubicBezTo>
                  <a:pt x="17488" y="8150"/>
                  <a:pt x="17589" y="7390"/>
                  <a:pt x="17564" y="6606"/>
                </a:cubicBezTo>
                <a:cubicBezTo>
                  <a:pt x="17513" y="6049"/>
                  <a:pt x="17361" y="5442"/>
                  <a:pt x="17209" y="4910"/>
                </a:cubicBezTo>
                <a:cubicBezTo>
                  <a:pt x="17488" y="4758"/>
                  <a:pt x="17817" y="4632"/>
                  <a:pt x="18095" y="4505"/>
                </a:cubicBezTo>
                <a:cubicBezTo>
                  <a:pt x="18303" y="4413"/>
                  <a:pt x="19501" y="3752"/>
                  <a:pt x="19805" y="3752"/>
                </a:cubicBezTo>
                <a:cubicBezTo>
                  <a:pt x="19835" y="3752"/>
                  <a:pt x="19856" y="3758"/>
                  <a:pt x="19867" y="3771"/>
                </a:cubicBezTo>
                <a:cubicBezTo>
                  <a:pt x="19993" y="3923"/>
                  <a:pt x="19664" y="4682"/>
                  <a:pt x="19639" y="4885"/>
                </a:cubicBezTo>
                <a:cubicBezTo>
                  <a:pt x="19588" y="5189"/>
                  <a:pt x="19487" y="5492"/>
                  <a:pt x="19411" y="5796"/>
                </a:cubicBezTo>
                <a:cubicBezTo>
                  <a:pt x="19259" y="6530"/>
                  <a:pt x="19158" y="7213"/>
                  <a:pt x="19082" y="7947"/>
                </a:cubicBezTo>
                <a:cubicBezTo>
                  <a:pt x="18880" y="9415"/>
                  <a:pt x="18652" y="10858"/>
                  <a:pt x="18399" y="12300"/>
                </a:cubicBezTo>
                <a:cubicBezTo>
                  <a:pt x="18196" y="13616"/>
                  <a:pt x="18070" y="14907"/>
                  <a:pt x="18272" y="16197"/>
                </a:cubicBezTo>
                <a:cubicBezTo>
                  <a:pt x="18399" y="16906"/>
                  <a:pt x="18576" y="18121"/>
                  <a:pt x="19462" y="18247"/>
                </a:cubicBezTo>
                <a:cubicBezTo>
                  <a:pt x="19513" y="18256"/>
                  <a:pt x="19563" y="18260"/>
                  <a:pt x="19613" y="18260"/>
                </a:cubicBezTo>
                <a:cubicBezTo>
                  <a:pt x="20330" y="18260"/>
                  <a:pt x="20918" y="17445"/>
                  <a:pt x="21107" y="16830"/>
                </a:cubicBezTo>
                <a:cubicBezTo>
                  <a:pt x="21385" y="15818"/>
                  <a:pt x="21157" y="14704"/>
                  <a:pt x="21157" y="13667"/>
                </a:cubicBezTo>
                <a:cubicBezTo>
                  <a:pt x="21157" y="12098"/>
                  <a:pt x="21259" y="10503"/>
                  <a:pt x="21259" y="8884"/>
                </a:cubicBezTo>
                <a:cubicBezTo>
                  <a:pt x="21259" y="7568"/>
                  <a:pt x="21107" y="6201"/>
                  <a:pt x="21157" y="4885"/>
                </a:cubicBezTo>
                <a:cubicBezTo>
                  <a:pt x="21183" y="4252"/>
                  <a:pt x="21233" y="3569"/>
                  <a:pt x="21411" y="2936"/>
                </a:cubicBezTo>
                <a:cubicBezTo>
                  <a:pt x="21486" y="2633"/>
                  <a:pt x="21664" y="2304"/>
                  <a:pt x="21891" y="2050"/>
                </a:cubicBezTo>
                <a:close/>
                <a:moveTo>
                  <a:pt x="16830" y="5037"/>
                </a:moveTo>
                <a:cubicBezTo>
                  <a:pt x="16982" y="5669"/>
                  <a:pt x="17134" y="6277"/>
                  <a:pt x="17134" y="6910"/>
                </a:cubicBezTo>
                <a:cubicBezTo>
                  <a:pt x="17134" y="7871"/>
                  <a:pt x="17083" y="8833"/>
                  <a:pt x="17083" y="9820"/>
                </a:cubicBezTo>
                <a:cubicBezTo>
                  <a:pt x="17058" y="11617"/>
                  <a:pt x="17083" y="13388"/>
                  <a:pt x="17209" y="15185"/>
                </a:cubicBezTo>
                <a:cubicBezTo>
                  <a:pt x="17336" y="16931"/>
                  <a:pt x="17513" y="18576"/>
                  <a:pt x="18348" y="20171"/>
                </a:cubicBezTo>
                <a:cubicBezTo>
                  <a:pt x="19082" y="21588"/>
                  <a:pt x="20120" y="22803"/>
                  <a:pt x="21132" y="24043"/>
                </a:cubicBezTo>
                <a:cubicBezTo>
                  <a:pt x="21157" y="24068"/>
                  <a:pt x="21233" y="24119"/>
                  <a:pt x="21259" y="24119"/>
                </a:cubicBezTo>
                <a:cubicBezTo>
                  <a:pt x="20753" y="25232"/>
                  <a:pt x="20297" y="26321"/>
                  <a:pt x="19867" y="27459"/>
                </a:cubicBezTo>
                <a:cubicBezTo>
                  <a:pt x="19209" y="27004"/>
                  <a:pt x="18399" y="26827"/>
                  <a:pt x="17640" y="26574"/>
                </a:cubicBezTo>
                <a:cubicBezTo>
                  <a:pt x="16703" y="26295"/>
                  <a:pt x="15944" y="25738"/>
                  <a:pt x="15311" y="24929"/>
                </a:cubicBezTo>
                <a:cubicBezTo>
                  <a:pt x="14653" y="24119"/>
                  <a:pt x="14173" y="23208"/>
                  <a:pt x="13692" y="22271"/>
                </a:cubicBezTo>
                <a:cubicBezTo>
                  <a:pt x="13261" y="21461"/>
                  <a:pt x="12831" y="20677"/>
                  <a:pt x="12553" y="19791"/>
                </a:cubicBezTo>
                <a:cubicBezTo>
                  <a:pt x="11920" y="17893"/>
                  <a:pt x="11616" y="15818"/>
                  <a:pt x="11515" y="13844"/>
                </a:cubicBezTo>
                <a:cubicBezTo>
                  <a:pt x="11439" y="12781"/>
                  <a:pt x="11515" y="11769"/>
                  <a:pt x="11566" y="10731"/>
                </a:cubicBezTo>
                <a:cubicBezTo>
                  <a:pt x="11642" y="9795"/>
                  <a:pt x="11667" y="8808"/>
                  <a:pt x="11945" y="7897"/>
                </a:cubicBezTo>
                <a:lnTo>
                  <a:pt x="11945" y="7821"/>
                </a:lnTo>
                <a:cubicBezTo>
                  <a:pt x="12200" y="7659"/>
                  <a:pt x="12476" y="7539"/>
                  <a:pt x="12676" y="7539"/>
                </a:cubicBezTo>
                <a:cubicBezTo>
                  <a:pt x="12695" y="7539"/>
                  <a:pt x="12713" y="7540"/>
                  <a:pt x="12730" y="7542"/>
                </a:cubicBezTo>
                <a:cubicBezTo>
                  <a:pt x="13413" y="7669"/>
                  <a:pt x="12806" y="8808"/>
                  <a:pt x="12679" y="9162"/>
                </a:cubicBezTo>
                <a:cubicBezTo>
                  <a:pt x="12401" y="10200"/>
                  <a:pt x="12528" y="11364"/>
                  <a:pt x="12679" y="12401"/>
                </a:cubicBezTo>
                <a:cubicBezTo>
                  <a:pt x="12958" y="14223"/>
                  <a:pt x="13464" y="15944"/>
                  <a:pt x="13844" y="17767"/>
                </a:cubicBezTo>
                <a:cubicBezTo>
                  <a:pt x="14055" y="18709"/>
                  <a:pt x="15056" y="24318"/>
                  <a:pt x="16764" y="24318"/>
                </a:cubicBezTo>
                <a:cubicBezTo>
                  <a:pt x="16892" y="24318"/>
                  <a:pt x="17023" y="24287"/>
                  <a:pt x="17159" y="24220"/>
                </a:cubicBezTo>
                <a:cubicBezTo>
                  <a:pt x="18348" y="23613"/>
                  <a:pt x="17463" y="21208"/>
                  <a:pt x="17159" y="20348"/>
                </a:cubicBezTo>
                <a:cubicBezTo>
                  <a:pt x="16956" y="19614"/>
                  <a:pt x="16653" y="18855"/>
                  <a:pt x="16450" y="18146"/>
                </a:cubicBezTo>
                <a:cubicBezTo>
                  <a:pt x="15969" y="16653"/>
                  <a:pt x="15261" y="15210"/>
                  <a:pt x="14856" y="13743"/>
                </a:cubicBezTo>
                <a:cubicBezTo>
                  <a:pt x="14476" y="12325"/>
                  <a:pt x="14324" y="10858"/>
                  <a:pt x="14274" y="9415"/>
                </a:cubicBezTo>
                <a:cubicBezTo>
                  <a:pt x="14223" y="8706"/>
                  <a:pt x="14097" y="7922"/>
                  <a:pt x="14375" y="7213"/>
                </a:cubicBezTo>
                <a:cubicBezTo>
                  <a:pt x="14679" y="6555"/>
                  <a:pt x="15311" y="6024"/>
                  <a:pt x="15868" y="5594"/>
                </a:cubicBezTo>
                <a:cubicBezTo>
                  <a:pt x="16197" y="5391"/>
                  <a:pt x="16501" y="5189"/>
                  <a:pt x="16830" y="5037"/>
                </a:cubicBezTo>
                <a:close/>
                <a:moveTo>
                  <a:pt x="40619" y="16526"/>
                </a:moveTo>
                <a:cubicBezTo>
                  <a:pt x="40746" y="16906"/>
                  <a:pt x="40822" y="17311"/>
                  <a:pt x="40948" y="17691"/>
                </a:cubicBezTo>
                <a:cubicBezTo>
                  <a:pt x="41075" y="18222"/>
                  <a:pt x="41302" y="18855"/>
                  <a:pt x="41252" y="19437"/>
                </a:cubicBezTo>
                <a:cubicBezTo>
                  <a:pt x="41176" y="19943"/>
                  <a:pt x="40771" y="20323"/>
                  <a:pt x="40391" y="20601"/>
                </a:cubicBezTo>
                <a:cubicBezTo>
                  <a:pt x="39227" y="21537"/>
                  <a:pt x="37785" y="22170"/>
                  <a:pt x="36317" y="22550"/>
                </a:cubicBezTo>
                <a:cubicBezTo>
                  <a:pt x="34874" y="22904"/>
                  <a:pt x="33432" y="23056"/>
                  <a:pt x="31989" y="23106"/>
                </a:cubicBezTo>
                <a:cubicBezTo>
                  <a:pt x="31859" y="23109"/>
                  <a:pt x="31729" y="23110"/>
                  <a:pt x="31600" y="23110"/>
                </a:cubicBezTo>
                <a:cubicBezTo>
                  <a:pt x="31169" y="23110"/>
                  <a:pt x="30739" y="23099"/>
                  <a:pt x="30310" y="23099"/>
                </a:cubicBezTo>
                <a:cubicBezTo>
                  <a:pt x="29608" y="23099"/>
                  <a:pt x="28909" y="23129"/>
                  <a:pt x="28218" y="23284"/>
                </a:cubicBezTo>
                <a:cubicBezTo>
                  <a:pt x="27105" y="23537"/>
                  <a:pt x="26042" y="24043"/>
                  <a:pt x="25156" y="24777"/>
                </a:cubicBezTo>
                <a:cubicBezTo>
                  <a:pt x="24574" y="25258"/>
                  <a:pt x="23840" y="25966"/>
                  <a:pt x="23916" y="26776"/>
                </a:cubicBezTo>
                <a:cubicBezTo>
                  <a:pt x="24003" y="27894"/>
                  <a:pt x="25370" y="28108"/>
                  <a:pt x="26549" y="28108"/>
                </a:cubicBezTo>
                <a:cubicBezTo>
                  <a:pt x="27077" y="28108"/>
                  <a:pt x="27568" y="28065"/>
                  <a:pt x="27889" y="28041"/>
                </a:cubicBezTo>
                <a:cubicBezTo>
                  <a:pt x="30521" y="27788"/>
                  <a:pt x="32824" y="26447"/>
                  <a:pt x="35051" y="25131"/>
                </a:cubicBezTo>
                <a:cubicBezTo>
                  <a:pt x="36342" y="24372"/>
                  <a:pt x="37633" y="23613"/>
                  <a:pt x="38974" y="22980"/>
                </a:cubicBezTo>
                <a:cubicBezTo>
                  <a:pt x="40391" y="22297"/>
                  <a:pt x="41859" y="21841"/>
                  <a:pt x="43302" y="21284"/>
                </a:cubicBezTo>
                <a:cubicBezTo>
                  <a:pt x="43302" y="22423"/>
                  <a:pt x="43378" y="23613"/>
                  <a:pt x="43504" y="24751"/>
                </a:cubicBezTo>
                <a:cubicBezTo>
                  <a:pt x="41556" y="25030"/>
                  <a:pt x="39733" y="25536"/>
                  <a:pt x="37937" y="26295"/>
                </a:cubicBezTo>
                <a:cubicBezTo>
                  <a:pt x="35988" y="27105"/>
                  <a:pt x="34090" y="28041"/>
                  <a:pt x="32040" y="28548"/>
                </a:cubicBezTo>
                <a:cubicBezTo>
                  <a:pt x="29990" y="29054"/>
                  <a:pt x="27763" y="29307"/>
                  <a:pt x="25688" y="29433"/>
                </a:cubicBezTo>
                <a:cubicBezTo>
                  <a:pt x="25455" y="29443"/>
                  <a:pt x="25224" y="29447"/>
                  <a:pt x="24994" y="29447"/>
                </a:cubicBezTo>
                <a:cubicBezTo>
                  <a:pt x="24043" y="29447"/>
                  <a:pt x="23107" y="29378"/>
                  <a:pt x="22170" y="29357"/>
                </a:cubicBezTo>
                <a:cubicBezTo>
                  <a:pt x="22123" y="29356"/>
                  <a:pt x="22077" y="29355"/>
                  <a:pt x="22030" y="29355"/>
                </a:cubicBezTo>
                <a:cubicBezTo>
                  <a:pt x="21481" y="29355"/>
                  <a:pt x="20905" y="29442"/>
                  <a:pt x="20347" y="29442"/>
                </a:cubicBezTo>
                <a:cubicBezTo>
                  <a:pt x="20071" y="29442"/>
                  <a:pt x="19799" y="29421"/>
                  <a:pt x="19538" y="29357"/>
                </a:cubicBezTo>
                <a:cubicBezTo>
                  <a:pt x="19563" y="29307"/>
                  <a:pt x="19563" y="29256"/>
                  <a:pt x="19614" y="29206"/>
                </a:cubicBezTo>
                <a:cubicBezTo>
                  <a:pt x="20373" y="27080"/>
                  <a:pt x="21208" y="25080"/>
                  <a:pt x="22170" y="23056"/>
                </a:cubicBezTo>
                <a:cubicBezTo>
                  <a:pt x="24954" y="21259"/>
                  <a:pt x="28674" y="21639"/>
                  <a:pt x="31837" y="20981"/>
                </a:cubicBezTo>
                <a:cubicBezTo>
                  <a:pt x="33482" y="20626"/>
                  <a:pt x="35127" y="20095"/>
                  <a:pt x="36595" y="19234"/>
                </a:cubicBezTo>
                <a:cubicBezTo>
                  <a:pt x="37987" y="18425"/>
                  <a:pt x="39404" y="17589"/>
                  <a:pt x="40619" y="16526"/>
                </a:cubicBezTo>
                <a:close/>
                <a:moveTo>
                  <a:pt x="11515" y="8099"/>
                </a:moveTo>
                <a:cubicBezTo>
                  <a:pt x="11060" y="9845"/>
                  <a:pt x="11060" y="11845"/>
                  <a:pt x="11136" y="13616"/>
                </a:cubicBezTo>
                <a:cubicBezTo>
                  <a:pt x="11186" y="15641"/>
                  <a:pt x="11541" y="17716"/>
                  <a:pt x="12148" y="19690"/>
                </a:cubicBezTo>
                <a:cubicBezTo>
                  <a:pt x="12705" y="21512"/>
                  <a:pt x="13717" y="23435"/>
                  <a:pt x="14906" y="24979"/>
                </a:cubicBezTo>
                <a:cubicBezTo>
                  <a:pt x="15438" y="25688"/>
                  <a:pt x="16096" y="26321"/>
                  <a:pt x="16956" y="26675"/>
                </a:cubicBezTo>
                <a:cubicBezTo>
                  <a:pt x="17867" y="27054"/>
                  <a:pt x="18854" y="27156"/>
                  <a:pt x="19664" y="27712"/>
                </a:cubicBezTo>
                <a:cubicBezTo>
                  <a:pt x="19715" y="27763"/>
                  <a:pt x="19740" y="27763"/>
                  <a:pt x="19766" y="27763"/>
                </a:cubicBezTo>
                <a:cubicBezTo>
                  <a:pt x="19487" y="28497"/>
                  <a:pt x="19209" y="29231"/>
                  <a:pt x="18905" y="29990"/>
                </a:cubicBezTo>
                <a:cubicBezTo>
                  <a:pt x="18753" y="30395"/>
                  <a:pt x="18601" y="30851"/>
                  <a:pt x="18399" y="31256"/>
                </a:cubicBezTo>
                <a:cubicBezTo>
                  <a:pt x="17867" y="30749"/>
                  <a:pt x="17260" y="30243"/>
                  <a:pt x="16577" y="29940"/>
                </a:cubicBezTo>
                <a:cubicBezTo>
                  <a:pt x="15792" y="29560"/>
                  <a:pt x="14982" y="29560"/>
                  <a:pt x="14147" y="29560"/>
                </a:cubicBezTo>
                <a:cubicBezTo>
                  <a:pt x="12274" y="29509"/>
                  <a:pt x="10781" y="28573"/>
                  <a:pt x="9465" y="27333"/>
                </a:cubicBezTo>
                <a:cubicBezTo>
                  <a:pt x="8529" y="26523"/>
                  <a:pt x="7820" y="25511"/>
                  <a:pt x="6960" y="24574"/>
                </a:cubicBezTo>
                <a:cubicBezTo>
                  <a:pt x="6125" y="23663"/>
                  <a:pt x="5416" y="22777"/>
                  <a:pt x="4859" y="21664"/>
                </a:cubicBezTo>
                <a:cubicBezTo>
                  <a:pt x="4353" y="20652"/>
                  <a:pt x="4024" y="19589"/>
                  <a:pt x="4049" y="18425"/>
                </a:cubicBezTo>
                <a:cubicBezTo>
                  <a:pt x="4075" y="17412"/>
                  <a:pt x="4303" y="16451"/>
                  <a:pt x="4201" y="15438"/>
                </a:cubicBezTo>
                <a:cubicBezTo>
                  <a:pt x="4454" y="15135"/>
                  <a:pt x="4783" y="14831"/>
                  <a:pt x="5087" y="14628"/>
                </a:cubicBezTo>
                <a:cubicBezTo>
                  <a:pt x="5239" y="14527"/>
                  <a:pt x="5441" y="14426"/>
                  <a:pt x="5593" y="14401"/>
                </a:cubicBezTo>
                <a:cubicBezTo>
                  <a:pt x="5695" y="14373"/>
                  <a:pt x="5760" y="14355"/>
                  <a:pt x="5803" y="14355"/>
                </a:cubicBezTo>
                <a:cubicBezTo>
                  <a:pt x="5878" y="14355"/>
                  <a:pt x="5890" y="14408"/>
                  <a:pt x="5922" y="14552"/>
                </a:cubicBezTo>
                <a:cubicBezTo>
                  <a:pt x="5973" y="14831"/>
                  <a:pt x="5846" y="15286"/>
                  <a:pt x="5846" y="15565"/>
                </a:cubicBezTo>
                <a:lnTo>
                  <a:pt x="5846" y="16324"/>
                </a:lnTo>
                <a:cubicBezTo>
                  <a:pt x="5872" y="16906"/>
                  <a:pt x="5948" y="17438"/>
                  <a:pt x="6049" y="17969"/>
                </a:cubicBezTo>
                <a:cubicBezTo>
                  <a:pt x="6454" y="20373"/>
                  <a:pt x="7441" y="22651"/>
                  <a:pt x="8731" y="24676"/>
                </a:cubicBezTo>
                <a:cubicBezTo>
                  <a:pt x="9389" y="25688"/>
                  <a:pt x="10123" y="26700"/>
                  <a:pt x="11009" y="27561"/>
                </a:cubicBezTo>
                <a:cubicBezTo>
                  <a:pt x="11427" y="27943"/>
                  <a:pt x="11952" y="28266"/>
                  <a:pt x="12503" y="28266"/>
                </a:cubicBezTo>
                <a:cubicBezTo>
                  <a:pt x="12753" y="28266"/>
                  <a:pt x="13008" y="28200"/>
                  <a:pt x="13261" y="28041"/>
                </a:cubicBezTo>
                <a:cubicBezTo>
                  <a:pt x="14831" y="27004"/>
                  <a:pt x="12274" y="24245"/>
                  <a:pt x="11667" y="23385"/>
                </a:cubicBezTo>
                <a:cubicBezTo>
                  <a:pt x="10781" y="22170"/>
                  <a:pt x="9896" y="20879"/>
                  <a:pt x="9592" y="19386"/>
                </a:cubicBezTo>
                <a:cubicBezTo>
                  <a:pt x="9263" y="17944"/>
                  <a:pt x="9415" y="16425"/>
                  <a:pt x="9592" y="14932"/>
                </a:cubicBezTo>
                <a:cubicBezTo>
                  <a:pt x="9718" y="13793"/>
                  <a:pt x="9744" y="12629"/>
                  <a:pt x="9896" y="11490"/>
                </a:cubicBezTo>
                <a:cubicBezTo>
                  <a:pt x="9971" y="10275"/>
                  <a:pt x="10275" y="8985"/>
                  <a:pt x="11313" y="8226"/>
                </a:cubicBezTo>
                <a:cubicBezTo>
                  <a:pt x="11363" y="8200"/>
                  <a:pt x="11414" y="8175"/>
                  <a:pt x="11515" y="8099"/>
                </a:cubicBezTo>
                <a:close/>
                <a:moveTo>
                  <a:pt x="3847" y="15843"/>
                </a:moveTo>
                <a:lnTo>
                  <a:pt x="3847" y="15843"/>
                </a:lnTo>
                <a:cubicBezTo>
                  <a:pt x="3898" y="16855"/>
                  <a:pt x="3645" y="17842"/>
                  <a:pt x="3670" y="18855"/>
                </a:cubicBezTo>
                <a:cubicBezTo>
                  <a:pt x="3695" y="19842"/>
                  <a:pt x="4024" y="20753"/>
                  <a:pt x="4429" y="21639"/>
                </a:cubicBezTo>
                <a:cubicBezTo>
                  <a:pt x="4935" y="22676"/>
                  <a:pt x="5568" y="23613"/>
                  <a:pt x="6327" y="24448"/>
                </a:cubicBezTo>
                <a:cubicBezTo>
                  <a:pt x="7112" y="25334"/>
                  <a:pt x="7871" y="26295"/>
                  <a:pt x="8681" y="27181"/>
                </a:cubicBezTo>
                <a:cubicBezTo>
                  <a:pt x="9769" y="28320"/>
                  <a:pt x="11212" y="29459"/>
                  <a:pt x="12806" y="29813"/>
                </a:cubicBezTo>
                <a:cubicBezTo>
                  <a:pt x="13717" y="30015"/>
                  <a:pt x="14679" y="29838"/>
                  <a:pt x="15590" y="30015"/>
                </a:cubicBezTo>
                <a:cubicBezTo>
                  <a:pt x="16653" y="30243"/>
                  <a:pt x="17488" y="30952"/>
                  <a:pt x="18272" y="31660"/>
                </a:cubicBezTo>
                <a:cubicBezTo>
                  <a:pt x="18095" y="32091"/>
                  <a:pt x="17918" y="32496"/>
                  <a:pt x="17741" y="32901"/>
                </a:cubicBezTo>
                <a:cubicBezTo>
                  <a:pt x="17527" y="32887"/>
                  <a:pt x="17313" y="32880"/>
                  <a:pt x="17099" y="32880"/>
                </a:cubicBezTo>
                <a:cubicBezTo>
                  <a:pt x="15743" y="32880"/>
                  <a:pt x="14398" y="33170"/>
                  <a:pt x="13261" y="33913"/>
                </a:cubicBezTo>
                <a:cubicBezTo>
                  <a:pt x="12629" y="34318"/>
                  <a:pt x="12047" y="34824"/>
                  <a:pt x="11363" y="35178"/>
                </a:cubicBezTo>
                <a:cubicBezTo>
                  <a:pt x="11002" y="35348"/>
                  <a:pt x="10668" y="35420"/>
                  <a:pt x="10338" y="35420"/>
                </a:cubicBezTo>
                <a:cubicBezTo>
                  <a:pt x="9881" y="35420"/>
                  <a:pt x="9433" y="35283"/>
                  <a:pt x="8934" y="35077"/>
                </a:cubicBezTo>
                <a:cubicBezTo>
                  <a:pt x="7086" y="34368"/>
                  <a:pt x="4885" y="33609"/>
                  <a:pt x="3467" y="32091"/>
                </a:cubicBezTo>
                <a:cubicBezTo>
                  <a:pt x="2860" y="31458"/>
                  <a:pt x="2430" y="30699"/>
                  <a:pt x="1898" y="29965"/>
                </a:cubicBezTo>
                <a:cubicBezTo>
                  <a:pt x="1468" y="29433"/>
                  <a:pt x="785" y="28750"/>
                  <a:pt x="759" y="28041"/>
                </a:cubicBezTo>
                <a:cubicBezTo>
                  <a:pt x="759" y="27991"/>
                  <a:pt x="759" y="27966"/>
                  <a:pt x="709" y="27940"/>
                </a:cubicBezTo>
                <a:cubicBezTo>
                  <a:pt x="886" y="27459"/>
                  <a:pt x="1088" y="26979"/>
                  <a:pt x="1392" y="26574"/>
                </a:cubicBezTo>
                <a:cubicBezTo>
                  <a:pt x="1468" y="27029"/>
                  <a:pt x="1519" y="27485"/>
                  <a:pt x="1671" y="27940"/>
                </a:cubicBezTo>
                <a:cubicBezTo>
                  <a:pt x="1822" y="28446"/>
                  <a:pt x="2151" y="28826"/>
                  <a:pt x="2455" y="29231"/>
                </a:cubicBezTo>
                <a:cubicBezTo>
                  <a:pt x="3290" y="30218"/>
                  <a:pt x="4252" y="31028"/>
                  <a:pt x="5391" y="31635"/>
                </a:cubicBezTo>
                <a:cubicBezTo>
                  <a:pt x="6001" y="31966"/>
                  <a:pt x="6647" y="32178"/>
                  <a:pt x="7321" y="32178"/>
                </a:cubicBezTo>
                <a:cubicBezTo>
                  <a:pt x="7626" y="32178"/>
                  <a:pt x="7936" y="32135"/>
                  <a:pt x="8251" y="32040"/>
                </a:cubicBezTo>
                <a:cubicBezTo>
                  <a:pt x="9111" y="31787"/>
                  <a:pt x="9744" y="31230"/>
                  <a:pt x="9440" y="30269"/>
                </a:cubicBezTo>
                <a:cubicBezTo>
                  <a:pt x="8807" y="28193"/>
                  <a:pt x="6201" y="27561"/>
                  <a:pt x="4581" y="26523"/>
                </a:cubicBezTo>
                <a:cubicBezTo>
                  <a:pt x="4100" y="26194"/>
                  <a:pt x="3366" y="25688"/>
                  <a:pt x="3214" y="25080"/>
                </a:cubicBezTo>
                <a:cubicBezTo>
                  <a:pt x="3113" y="24701"/>
                  <a:pt x="3341" y="24296"/>
                  <a:pt x="3442" y="23942"/>
                </a:cubicBezTo>
                <a:cubicBezTo>
                  <a:pt x="3695" y="22803"/>
                  <a:pt x="3290" y="21790"/>
                  <a:pt x="2860" y="20753"/>
                </a:cubicBezTo>
                <a:cubicBezTo>
                  <a:pt x="2455" y="19766"/>
                  <a:pt x="2227" y="19007"/>
                  <a:pt x="2607" y="17994"/>
                </a:cubicBezTo>
                <a:cubicBezTo>
                  <a:pt x="2936" y="17210"/>
                  <a:pt x="3341" y="16476"/>
                  <a:pt x="3847" y="15843"/>
                </a:cubicBezTo>
                <a:close/>
                <a:moveTo>
                  <a:pt x="43555" y="25030"/>
                </a:moveTo>
                <a:cubicBezTo>
                  <a:pt x="43631" y="25587"/>
                  <a:pt x="43681" y="26194"/>
                  <a:pt x="43783" y="26776"/>
                </a:cubicBezTo>
                <a:cubicBezTo>
                  <a:pt x="43884" y="27535"/>
                  <a:pt x="44137" y="28598"/>
                  <a:pt x="43808" y="29332"/>
                </a:cubicBezTo>
                <a:cubicBezTo>
                  <a:pt x="43454" y="30091"/>
                  <a:pt x="42163" y="30117"/>
                  <a:pt x="41429" y="30319"/>
                </a:cubicBezTo>
                <a:cubicBezTo>
                  <a:pt x="39278" y="30851"/>
                  <a:pt x="37000" y="30901"/>
                  <a:pt x="34824" y="31002"/>
                </a:cubicBezTo>
                <a:cubicBezTo>
                  <a:pt x="34597" y="31014"/>
                  <a:pt x="34371" y="31019"/>
                  <a:pt x="34145" y="31019"/>
                </a:cubicBezTo>
                <a:cubicBezTo>
                  <a:pt x="32305" y="31019"/>
                  <a:pt x="30494" y="30685"/>
                  <a:pt x="28623" y="30572"/>
                </a:cubicBezTo>
                <a:cubicBezTo>
                  <a:pt x="28182" y="30548"/>
                  <a:pt x="27710" y="30521"/>
                  <a:pt x="27232" y="30521"/>
                </a:cubicBezTo>
                <a:cubicBezTo>
                  <a:pt x="26229" y="30521"/>
                  <a:pt x="25202" y="30640"/>
                  <a:pt x="24397" y="31154"/>
                </a:cubicBezTo>
                <a:cubicBezTo>
                  <a:pt x="23461" y="31762"/>
                  <a:pt x="23030" y="32901"/>
                  <a:pt x="23714" y="33812"/>
                </a:cubicBezTo>
                <a:cubicBezTo>
                  <a:pt x="24574" y="34900"/>
                  <a:pt x="26219" y="35305"/>
                  <a:pt x="27510" y="35457"/>
                </a:cubicBezTo>
                <a:cubicBezTo>
                  <a:pt x="27920" y="35506"/>
                  <a:pt x="28326" y="35528"/>
                  <a:pt x="28731" y="35528"/>
                </a:cubicBezTo>
                <a:cubicBezTo>
                  <a:pt x="30001" y="35528"/>
                  <a:pt x="31248" y="35308"/>
                  <a:pt x="32495" y="35001"/>
                </a:cubicBezTo>
                <a:cubicBezTo>
                  <a:pt x="34469" y="34520"/>
                  <a:pt x="36443" y="33989"/>
                  <a:pt x="38392" y="33483"/>
                </a:cubicBezTo>
                <a:cubicBezTo>
                  <a:pt x="39404" y="33230"/>
                  <a:pt x="40417" y="33027"/>
                  <a:pt x="41404" y="32749"/>
                </a:cubicBezTo>
                <a:cubicBezTo>
                  <a:pt x="41733" y="32647"/>
                  <a:pt x="42036" y="32572"/>
                  <a:pt x="42391" y="32470"/>
                </a:cubicBezTo>
                <a:cubicBezTo>
                  <a:pt x="42503" y="32448"/>
                  <a:pt x="42696" y="32365"/>
                  <a:pt x="42827" y="32365"/>
                </a:cubicBezTo>
                <a:cubicBezTo>
                  <a:pt x="42843" y="32365"/>
                  <a:pt x="42858" y="32366"/>
                  <a:pt x="42872" y="32369"/>
                </a:cubicBezTo>
                <a:cubicBezTo>
                  <a:pt x="43201" y="32521"/>
                  <a:pt x="43049" y="32647"/>
                  <a:pt x="43023" y="33002"/>
                </a:cubicBezTo>
                <a:cubicBezTo>
                  <a:pt x="42897" y="33761"/>
                  <a:pt x="42745" y="34520"/>
                  <a:pt x="42543" y="35305"/>
                </a:cubicBezTo>
                <a:lnTo>
                  <a:pt x="42492" y="35305"/>
                </a:lnTo>
                <a:cubicBezTo>
                  <a:pt x="40417" y="35431"/>
                  <a:pt x="38519" y="36317"/>
                  <a:pt x="36494" y="36595"/>
                </a:cubicBezTo>
                <a:cubicBezTo>
                  <a:pt x="35355" y="36773"/>
                  <a:pt x="34216" y="36975"/>
                  <a:pt x="33052" y="37076"/>
                </a:cubicBezTo>
                <a:cubicBezTo>
                  <a:pt x="32853" y="37095"/>
                  <a:pt x="32656" y="37104"/>
                  <a:pt x="32460" y="37104"/>
                </a:cubicBezTo>
                <a:cubicBezTo>
                  <a:pt x="31608" y="37104"/>
                  <a:pt x="30773" y="36947"/>
                  <a:pt x="29889" y="36823"/>
                </a:cubicBezTo>
                <a:cubicBezTo>
                  <a:pt x="28876" y="36671"/>
                  <a:pt x="27839" y="36697"/>
                  <a:pt x="26801" y="36595"/>
                </a:cubicBezTo>
                <a:cubicBezTo>
                  <a:pt x="25789" y="36469"/>
                  <a:pt x="24802" y="36216"/>
                  <a:pt x="23790" y="36165"/>
                </a:cubicBezTo>
                <a:cubicBezTo>
                  <a:pt x="22701" y="36089"/>
                  <a:pt x="21613" y="35937"/>
                  <a:pt x="20626" y="35457"/>
                </a:cubicBezTo>
                <a:cubicBezTo>
                  <a:pt x="19512" y="34925"/>
                  <a:pt x="18829" y="33913"/>
                  <a:pt x="18070" y="32976"/>
                </a:cubicBezTo>
                <a:cubicBezTo>
                  <a:pt x="18576" y="31888"/>
                  <a:pt x="19006" y="30775"/>
                  <a:pt x="19411" y="29636"/>
                </a:cubicBezTo>
                <a:cubicBezTo>
                  <a:pt x="19649" y="29699"/>
                  <a:pt x="19892" y="29720"/>
                  <a:pt x="20137" y="29720"/>
                </a:cubicBezTo>
                <a:cubicBezTo>
                  <a:pt x="20633" y="29720"/>
                  <a:pt x="21140" y="29634"/>
                  <a:pt x="21638" y="29634"/>
                </a:cubicBezTo>
                <a:cubicBezTo>
                  <a:pt x="21680" y="29634"/>
                  <a:pt x="21723" y="29635"/>
                  <a:pt x="21765" y="29636"/>
                </a:cubicBezTo>
                <a:cubicBezTo>
                  <a:pt x="22748" y="29680"/>
                  <a:pt x="23731" y="29742"/>
                  <a:pt x="24714" y="29742"/>
                </a:cubicBezTo>
                <a:cubicBezTo>
                  <a:pt x="24870" y="29742"/>
                  <a:pt x="25026" y="29741"/>
                  <a:pt x="25181" y="29737"/>
                </a:cubicBezTo>
                <a:cubicBezTo>
                  <a:pt x="27333" y="29686"/>
                  <a:pt x="29509" y="29433"/>
                  <a:pt x="31635" y="28953"/>
                </a:cubicBezTo>
                <a:cubicBezTo>
                  <a:pt x="33634" y="28497"/>
                  <a:pt x="35532" y="27687"/>
                  <a:pt x="37380" y="26852"/>
                </a:cubicBezTo>
                <a:cubicBezTo>
                  <a:pt x="39379" y="25966"/>
                  <a:pt x="41378" y="25334"/>
                  <a:pt x="43555" y="25030"/>
                </a:cubicBezTo>
                <a:close/>
                <a:moveTo>
                  <a:pt x="532" y="28573"/>
                </a:moveTo>
                <a:cubicBezTo>
                  <a:pt x="684" y="28953"/>
                  <a:pt x="962" y="29332"/>
                  <a:pt x="1190" y="29636"/>
                </a:cubicBezTo>
                <a:cubicBezTo>
                  <a:pt x="1696" y="30319"/>
                  <a:pt x="2177" y="31028"/>
                  <a:pt x="2683" y="31711"/>
                </a:cubicBezTo>
                <a:cubicBezTo>
                  <a:pt x="3974" y="33356"/>
                  <a:pt x="5948" y="34191"/>
                  <a:pt x="7846" y="35001"/>
                </a:cubicBezTo>
                <a:cubicBezTo>
                  <a:pt x="8586" y="35297"/>
                  <a:pt x="9422" y="35761"/>
                  <a:pt x="10237" y="35761"/>
                </a:cubicBezTo>
                <a:cubicBezTo>
                  <a:pt x="10258" y="35761"/>
                  <a:pt x="10279" y="35761"/>
                  <a:pt x="10300" y="35760"/>
                </a:cubicBezTo>
                <a:cubicBezTo>
                  <a:pt x="10984" y="35710"/>
                  <a:pt x="11566" y="35406"/>
                  <a:pt x="12123" y="35052"/>
                </a:cubicBezTo>
                <a:cubicBezTo>
                  <a:pt x="12806" y="34621"/>
                  <a:pt x="13439" y="34039"/>
                  <a:pt x="14198" y="33685"/>
                </a:cubicBezTo>
                <a:cubicBezTo>
                  <a:pt x="15078" y="33299"/>
                  <a:pt x="16068" y="33167"/>
                  <a:pt x="17013" y="33167"/>
                </a:cubicBezTo>
                <a:cubicBezTo>
                  <a:pt x="17181" y="33167"/>
                  <a:pt x="17348" y="33171"/>
                  <a:pt x="17513" y="33179"/>
                </a:cubicBezTo>
                <a:cubicBezTo>
                  <a:pt x="16880" y="34546"/>
                  <a:pt x="16298" y="35937"/>
                  <a:pt x="15919" y="37405"/>
                </a:cubicBezTo>
                <a:cubicBezTo>
                  <a:pt x="15895" y="37403"/>
                  <a:pt x="15871" y="37401"/>
                  <a:pt x="15846" y="37401"/>
                </a:cubicBezTo>
                <a:cubicBezTo>
                  <a:pt x="15172" y="37401"/>
                  <a:pt x="14312" y="38379"/>
                  <a:pt x="13970" y="38721"/>
                </a:cubicBezTo>
                <a:cubicBezTo>
                  <a:pt x="13134" y="39558"/>
                  <a:pt x="12184" y="40733"/>
                  <a:pt x="10908" y="40733"/>
                </a:cubicBezTo>
                <a:cubicBezTo>
                  <a:pt x="10833" y="40733"/>
                  <a:pt x="10757" y="40729"/>
                  <a:pt x="10680" y="40721"/>
                </a:cubicBezTo>
                <a:cubicBezTo>
                  <a:pt x="9642" y="40594"/>
                  <a:pt x="8655" y="39835"/>
                  <a:pt x="7846" y="39177"/>
                </a:cubicBezTo>
                <a:cubicBezTo>
                  <a:pt x="7010" y="38494"/>
                  <a:pt x="6251" y="37785"/>
                  <a:pt x="5365" y="37178"/>
                </a:cubicBezTo>
                <a:cubicBezTo>
                  <a:pt x="4530" y="36595"/>
                  <a:pt x="3594" y="36266"/>
                  <a:pt x="3037" y="35330"/>
                </a:cubicBezTo>
                <a:cubicBezTo>
                  <a:pt x="2455" y="34444"/>
                  <a:pt x="2278" y="33407"/>
                  <a:pt x="1797" y="32470"/>
                </a:cubicBezTo>
                <a:cubicBezTo>
                  <a:pt x="1291" y="31407"/>
                  <a:pt x="253" y="30699"/>
                  <a:pt x="355" y="29433"/>
                </a:cubicBezTo>
                <a:cubicBezTo>
                  <a:pt x="405" y="29180"/>
                  <a:pt x="430" y="28877"/>
                  <a:pt x="532" y="28573"/>
                </a:cubicBezTo>
                <a:close/>
                <a:moveTo>
                  <a:pt x="17893" y="33305"/>
                </a:moveTo>
                <a:cubicBezTo>
                  <a:pt x="18525" y="34115"/>
                  <a:pt x="19158" y="34950"/>
                  <a:pt x="20044" y="35533"/>
                </a:cubicBezTo>
                <a:cubicBezTo>
                  <a:pt x="20879" y="36039"/>
                  <a:pt x="21866" y="36292"/>
                  <a:pt x="22828" y="36418"/>
                </a:cubicBezTo>
                <a:cubicBezTo>
                  <a:pt x="23941" y="36545"/>
                  <a:pt x="24979" y="36646"/>
                  <a:pt x="26067" y="36823"/>
                </a:cubicBezTo>
                <a:cubicBezTo>
                  <a:pt x="27181" y="37051"/>
                  <a:pt x="28269" y="36975"/>
                  <a:pt x="29383" y="37102"/>
                </a:cubicBezTo>
                <a:cubicBezTo>
                  <a:pt x="30390" y="37222"/>
                  <a:pt x="31398" y="37433"/>
                  <a:pt x="32406" y="37433"/>
                </a:cubicBezTo>
                <a:cubicBezTo>
                  <a:pt x="32461" y="37433"/>
                  <a:pt x="32516" y="37432"/>
                  <a:pt x="32571" y="37431"/>
                </a:cubicBezTo>
                <a:cubicBezTo>
                  <a:pt x="33710" y="37405"/>
                  <a:pt x="34900" y="37178"/>
                  <a:pt x="35988" y="36975"/>
                </a:cubicBezTo>
                <a:cubicBezTo>
                  <a:pt x="37127" y="36823"/>
                  <a:pt x="38215" y="36570"/>
                  <a:pt x="39328" y="36292"/>
                </a:cubicBezTo>
                <a:cubicBezTo>
                  <a:pt x="40341" y="36013"/>
                  <a:pt x="41378" y="35710"/>
                  <a:pt x="42416" y="35634"/>
                </a:cubicBezTo>
                <a:lnTo>
                  <a:pt x="42416" y="35634"/>
                </a:lnTo>
                <a:cubicBezTo>
                  <a:pt x="42138" y="36671"/>
                  <a:pt x="41733" y="37658"/>
                  <a:pt x="41125" y="38494"/>
                </a:cubicBezTo>
                <a:cubicBezTo>
                  <a:pt x="40012" y="40088"/>
                  <a:pt x="38240" y="40619"/>
                  <a:pt x="36418" y="40872"/>
                </a:cubicBezTo>
                <a:cubicBezTo>
                  <a:pt x="36232" y="40898"/>
                  <a:pt x="36045" y="40909"/>
                  <a:pt x="35859" y="40909"/>
                </a:cubicBezTo>
                <a:cubicBezTo>
                  <a:pt x="34347" y="40909"/>
                  <a:pt x="32835" y="40148"/>
                  <a:pt x="31483" y="39607"/>
                </a:cubicBezTo>
                <a:cubicBezTo>
                  <a:pt x="29965" y="39000"/>
                  <a:pt x="28471" y="38342"/>
                  <a:pt x="26928" y="37911"/>
                </a:cubicBezTo>
                <a:cubicBezTo>
                  <a:pt x="26132" y="37691"/>
                  <a:pt x="25165" y="37448"/>
                  <a:pt x="24265" y="37448"/>
                </a:cubicBezTo>
                <a:cubicBezTo>
                  <a:pt x="23819" y="37448"/>
                  <a:pt x="23390" y="37508"/>
                  <a:pt x="23005" y="37658"/>
                </a:cubicBezTo>
                <a:cubicBezTo>
                  <a:pt x="22625" y="37785"/>
                  <a:pt x="22043" y="38114"/>
                  <a:pt x="21942" y="38569"/>
                </a:cubicBezTo>
                <a:cubicBezTo>
                  <a:pt x="21866" y="39076"/>
                  <a:pt x="22296" y="39632"/>
                  <a:pt x="22549" y="39987"/>
                </a:cubicBezTo>
                <a:cubicBezTo>
                  <a:pt x="23461" y="41277"/>
                  <a:pt x="24397" y="42593"/>
                  <a:pt x="25688" y="43505"/>
                </a:cubicBezTo>
                <a:cubicBezTo>
                  <a:pt x="26877" y="44365"/>
                  <a:pt x="28244" y="44947"/>
                  <a:pt x="29661" y="45377"/>
                </a:cubicBezTo>
                <a:cubicBezTo>
                  <a:pt x="31146" y="45834"/>
                  <a:pt x="32744" y="46106"/>
                  <a:pt x="34331" y="46106"/>
                </a:cubicBezTo>
                <a:cubicBezTo>
                  <a:pt x="35558" y="46106"/>
                  <a:pt x="36778" y="45944"/>
                  <a:pt x="37937" y="45580"/>
                </a:cubicBezTo>
                <a:lnTo>
                  <a:pt x="37937" y="45580"/>
                </a:lnTo>
                <a:cubicBezTo>
                  <a:pt x="37203" y="46339"/>
                  <a:pt x="36494" y="47098"/>
                  <a:pt x="35709" y="47782"/>
                </a:cubicBezTo>
                <a:cubicBezTo>
                  <a:pt x="35203" y="48186"/>
                  <a:pt x="34722" y="48591"/>
                  <a:pt x="34191" y="48946"/>
                </a:cubicBezTo>
                <a:cubicBezTo>
                  <a:pt x="34166" y="48946"/>
                  <a:pt x="34140" y="48920"/>
                  <a:pt x="34090" y="48920"/>
                </a:cubicBezTo>
                <a:cubicBezTo>
                  <a:pt x="33959" y="48932"/>
                  <a:pt x="33830" y="48937"/>
                  <a:pt x="33701" y="48937"/>
                </a:cubicBezTo>
                <a:cubicBezTo>
                  <a:pt x="32105" y="48937"/>
                  <a:pt x="30632" y="48108"/>
                  <a:pt x="29180" y="47453"/>
                </a:cubicBezTo>
                <a:cubicBezTo>
                  <a:pt x="27611" y="46719"/>
                  <a:pt x="25991" y="45959"/>
                  <a:pt x="24599" y="44922"/>
                </a:cubicBezTo>
                <a:cubicBezTo>
                  <a:pt x="23309" y="43935"/>
                  <a:pt x="22448" y="42492"/>
                  <a:pt x="21132" y="41530"/>
                </a:cubicBezTo>
                <a:cubicBezTo>
                  <a:pt x="20297" y="40948"/>
                  <a:pt x="18601" y="40645"/>
                  <a:pt x="18247" y="39607"/>
                </a:cubicBezTo>
                <a:cubicBezTo>
                  <a:pt x="18222" y="39582"/>
                  <a:pt x="18222" y="39556"/>
                  <a:pt x="18171" y="39506"/>
                </a:cubicBezTo>
                <a:cubicBezTo>
                  <a:pt x="17994" y="38240"/>
                  <a:pt x="17387" y="37076"/>
                  <a:pt x="16805" y="35912"/>
                </a:cubicBezTo>
                <a:lnTo>
                  <a:pt x="16805" y="35887"/>
                </a:lnTo>
                <a:cubicBezTo>
                  <a:pt x="17108" y="35001"/>
                  <a:pt x="17488" y="34141"/>
                  <a:pt x="17893" y="33305"/>
                </a:cubicBezTo>
                <a:close/>
                <a:moveTo>
                  <a:pt x="18247" y="40265"/>
                </a:moveTo>
                <a:cubicBezTo>
                  <a:pt x="18854" y="40948"/>
                  <a:pt x="19993" y="41227"/>
                  <a:pt x="20677" y="41657"/>
                </a:cubicBezTo>
                <a:cubicBezTo>
                  <a:pt x="22246" y="42619"/>
                  <a:pt x="23157" y="44314"/>
                  <a:pt x="24599" y="45403"/>
                </a:cubicBezTo>
                <a:cubicBezTo>
                  <a:pt x="26118" y="46516"/>
                  <a:pt x="27864" y="47301"/>
                  <a:pt x="29585" y="48060"/>
                </a:cubicBezTo>
                <a:cubicBezTo>
                  <a:pt x="30901" y="48617"/>
                  <a:pt x="32192" y="49300"/>
                  <a:pt x="33634" y="49325"/>
                </a:cubicBezTo>
                <a:cubicBezTo>
                  <a:pt x="33179" y="49578"/>
                  <a:pt x="32748" y="49806"/>
                  <a:pt x="32242" y="49958"/>
                </a:cubicBezTo>
                <a:cubicBezTo>
                  <a:pt x="31559" y="50173"/>
                  <a:pt x="30933" y="50306"/>
                  <a:pt x="30309" y="50306"/>
                </a:cubicBezTo>
                <a:cubicBezTo>
                  <a:pt x="29686" y="50306"/>
                  <a:pt x="29066" y="50173"/>
                  <a:pt x="28396" y="49857"/>
                </a:cubicBezTo>
                <a:cubicBezTo>
                  <a:pt x="27130" y="49300"/>
                  <a:pt x="26042" y="48364"/>
                  <a:pt x="25030" y="47453"/>
                </a:cubicBezTo>
                <a:cubicBezTo>
                  <a:pt x="24473" y="46972"/>
                  <a:pt x="24017" y="46314"/>
                  <a:pt x="23283" y="46086"/>
                </a:cubicBezTo>
                <a:cubicBezTo>
                  <a:pt x="23173" y="46055"/>
                  <a:pt x="23065" y="46040"/>
                  <a:pt x="22960" y="46040"/>
                </a:cubicBezTo>
                <a:cubicBezTo>
                  <a:pt x="22461" y="46040"/>
                  <a:pt x="22042" y="46373"/>
                  <a:pt x="21917" y="46896"/>
                </a:cubicBezTo>
                <a:cubicBezTo>
                  <a:pt x="21740" y="47706"/>
                  <a:pt x="22195" y="48490"/>
                  <a:pt x="22651" y="49173"/>
                </a:cubicBezTo>
                <a:cubicBezTo>
                  <a:pt x="23764" y="50591"/>
                  <a:pt x="25409" y="51856"/>
                  <a:pt x="27231" y="52109"/>
                </a:cubicBezTo>
                <a:cubicBezTo>
                  <a:pt x="26573" y="52413"/>
                  <a:pt x="25915" y="52717"/>
                  <a:pt x="25207" y="52919"/>
                </a:cubicBezTo>
                <a:cubicBezTo>
                  <a:pt x="24296" y="51831"/>
                  <a:pt x="22524" y="51831"/>
                  <a:pt x="21284" y="51274"/>
                </a:cubicBezTo>
                <a:cubicBezTo>
                  <a:pt x="19361" y="50464"/>
                  <a:pt x="17361" y="48465"/>
                  <a:pt x="17007" y="46339"/>
                </a:cubicBezTo>
                <a:cubicBezTo>
                  <a:pt x="16678" y="44238"/>
                  <a:pt x="18196" y="42593"/>
                  <a:pt x="18247" y="40518"/>
                </a:cubicBezTo>
                <a:lnTo>
                  <a:pt x="18247" y="40265"/>
                </a:lnTo>
                <a:close/>
                <a:moveTo>
                  <a:pt x="16602" y="36342"/>
                </a:moveTo>
                <a:cubicBezTo>
                  <a:pt x="17463" y="38063"/>
                  <a:pt x="18323" y="39835"/>
                  <a:pt x="17690" y="41784"/>
                </a:cubicBezTo>
                <a:cubicBezTo>
                  <a:pt x="17387" y="42720"/>
                  <a:pt x="16880" y="43530"/>
                  <a:pt x="16703" y="44492"/>
                </a:cubicBezTo>
                <a:cubicBezTo>
                  <a:pt x="16526" y="45301"/>
                  <a:pt x="16526" y="46187"/>
                  <a:pt x="16805" y="46972"/>
                </a:cubicBezTo>
                <a:cubicBezTo>
                  <a:pt x="17336" y="48693"/>
                  <a:pt x="18779" y="50236"/>
                  <a:pt x="20272" y="51173"/>
                </a:cubicBezTo>
                <a:cubicBezTo>
                  <a:pt x="21006" y="51603"/>
                  <a:pt x="21790" y="51856"/>
                  <a:pt x="22575" y="52084"/>
                </a:cubicBezTo>
                <a:cubicBezTo>
                  <a:pt x="23309" y="52261"/>
                  <a:pt x="24220" y="52489"/>
                  <a:pt x="24802" y="53020"/>
                </a:cubicBezTo>
                <a:cubicBezTo>
                  <a:pt x="24212" y="53168"/>
                  <a:pt x="23608" y="53258"/>
                  <a:pt x="23001" y="53258"/>
                </a:cubicBezTo>
                <a:cubicBezTo>
                  <a:pt x="22462" y="53258"/>
                  <a:pt x="21921" y="53187"/>
                  <a:pt x="21385" y="53020"/>
                </a:cubicBezTo>
                <a:cubicBezTo>
                  <a:pt x="20145" y="52666"/>
                  <a:pt x="18981" y="52109"/>
                  <a:pt x="17766" y="51704"/>
                </a:cubicBezTo>
                <a:cubicBezTo>
                  <a:pt x="16577" y="51325"/>
                  <a:pt x="15337" y="51072"/>
                  <a:pt x="14426" y="50110"/>
                </a:cubicBezTo>
                <a:cubicBezTo>
                  <a:pt x="13186" y="48819"/>
                  <a:pt x="12452" y="46820"/>
                  <a:pt x="12958" y="45074"/>
                </a:cubicBezTo>
                <a:cubicBezTo>
                  <a:pt x="13540" y="43125"/>
                  <a:pt x="15893" y="42214"/>
                  <a:pt x="16400" y="40214"/>
                </a:cubicBezTo>
                <a:cubicBezTo>
                  <a:pt x="16526" y="39683"/>
                  <a:pt x="16653" y="38924"/>
                  <a:pt x="16526" y="38392"/>
                </a:cubicBezTo>
                <a:cubicBezTo>
                  <a:pt x="16551" y="38190"/>
                  <a:pt x="16450" y="37785"/>
                  <a:pt x="16248" y="37557"/>
                </a:cubicBezTo>
                <a:cubicBezTo>
                  <a:pt x="16349" y="37152"/>
                  <a:pt x="16476" y="36773"/>
                  <a:pt x="16602" y="36342"/>
                </a:cubicBezTo>
                <a:close/>
                <a:moveTo>
                  <a:pt x="32268" y="1"/>
                </a:moveTo>
                <a:cubicBezTo>
                  <a:pt x="31154" y="1"/>
                  <a:pt x="30294" y="861"/>
                  <a:pt x="29281" y="1215"/>
                </a:cubicBezTo>
                <a:cubicBezTo>
                  <a:pt x="29006" y="1313"/>
                  <a:pt x="28735" y="1342"/>
                  <a:pt x="28469" y="1342"/>
                </a:cubicBezTo>
                <a:cubicBezTo>
                  <a:pt x="28101" y="1342"/>
                  <a:pt x="27741" y="1287"/>
                  <a:pt x="27390" y="1287"/>
                </a:cubicBezTo>
                <a:cubicBezTo>
                  <a:pt x="26944" y="1287"/>
                  <a:pt x="26511" y="1375"/>
                  <a:pt x="26093" y="1772"/>
                </a:cubicBezTo>
                <a:cubicBezTo>
                  <a:pt x="25232" y="2607"/>
                  <a:pt x="24979" y="3923"/>
                  <a:pt x="24954" y="5062"/>
                </a:cubicBezTo>
                <a:cubicBezTo>
                  <a:pt x="24954" y="5644"/>
                  <a:pt x="25004" y="6201"/>
                  <a:pt x="25080" y="6732"/>
                </a:cubicBezTo>
                <a:cubicBezTo>
                  <a:pt x="25131" y="7416"/>
                  <a:pt x="25688" y="9440"/>
                  <a:pt x="24928" y="9845"/>
                </a:cubicBezTo>
                <a:cubicBezTo>
                  <a:pt x="24886" y="9868"/>
                  <a:pt x="24845" y="9879"/>
                  <a:pt x="24804" y="9879"/>
                </a:cubicBezTo>
                <a:cubicBezTo>
                  <a:pt x="24120" y="9879"/>
                  <a:pt x="23712" y="6803"/>
                  <a:pt x="23688" y="6277"/>
                </a:cubicBezTo>
                <a:cubicBezTo>
                  <a:pt x="23612" y="5391"/>
                  <a:pt x="23714" y="4505"/>
                  <a:pt x="23790" y="3569"/>
                </a:cubicBezTo>
                <a:cubicBezTo>
                  <a:pt x="23815" y="2911"/>
                  <a:pt x="23790" y="2253"/>
                  <a:pt x="23815" y="1595"/>
                </a:cubicBezTo>
                <a:cubicBezTo>
                  <a:pt x="23836" y="1131"/>
                  <a:pt x="23892" y="385"/>
                  <a:pt x="23426" y="385"/>
                </a:cubicBezTo>
                <a:cubicBezTo>
                  <a:pt x="23333" y="385"/>
                  <a:pt x="23220" y="414"/>
                  <a:pt x="23081" y="481"/>
                </a:cubicBezTo>
                <a:cubicBezTo>
                  <a:pt x="22195" y="962"/>
                  <a:pt x="21309" y="1899"/>
                  <a:pt x="21056" y="2860"/>
                </a:cubicBezTo>
                <a:cubicBezTo>
                  <a:pt x="20778" y="3949"/>
                  <a:pt x="20803" y="5138"/>
                  <a:pt x="20879" y="6277"/>
                </a:cubicBezTo>
                <a:cubicBezTo>
                  <a:pt x="20955" y="7972"/>
                  <a:pt x="20930" y="9693"/>
                  <a:pt x="20904" y="11389"/>
                </a:cubicBezTo>
                <a:cubicBezTo>
                  <a:pt x="20879" y="12781"/>
                  <a:pt x="20930" y="14198"/>
                  <a:pt x="20930" y="15590"/>
                </a:cubicBezTo>
                <a:cubicBezTo>
                  <a:pt x="20930" y="16324"/>
                  <a:pt x="20778" y="17083"/>
                  <a:pt x="20145" y="17539"/>
                </a:cubicBezTo>
                <a:cubicBezTo>
                  <a:pt x="19961" y="17666"/>
                  <a:pt x="19801" y="17720"/>
                  <a:pt x="19661" y="17720"/>
                </a:cubicBezTo>
                <a:cubicBezTo>
                  <a:pt x="19051" y="17720"/>
                  <a:pt x="18831" y="16682"/>
                  <a:pt x="18728" y="16147"/>
                </a:cubicBezTo>
                <a:cubicBezTo>
                  <a:pt x="18424" y="14628"/>
                  <a:pt x="18652" y="13110"/>
                  <a:pt x="18930" y="11617"/>
                </a:cubicBezTo>
                <a:cubicBezTo>
                  <a:pt x="19234" y="10073"/>
                  <a:pt x="19386" y="8479"/>
                  <a:pt x="19639" y="6935"/>
                </a:cubicBezTo>
                <a:cubicBezTo>
                  <a:pt x="19766" y="6049"/>
                  <a:pt x="19993" y="5163"/>
                  <a:pt x="20196" y="4278"/>
                </a:cubicBezTo>
                <a:cubicBezTo>
                  <a:pt x="20272" y="4024"/>
                  <a:pt x="20424" y="3645"/>
                  <a:pt x="20272" y="3392"/>
                </a:cubicBezTo>
                <a:cubicBezTo>
                  <a:pt x="20182" y="3258"/>
                  <a:pt x="20058" y="3211"/>
                  <a:pt x="19924" y="3211"/>
                </a:cubicBezTo>
                <a:cubicBezTo>
                  <a:pt x="19831" y="3211"/>
                  <a:pt x="19733" y="3234"/>
                  <a:pt x="19639" y="3265"/>
                </a:cubicBezTo>
                <a:cubicBezTo>
                  <a:pt x="18981" y="3442"/>
                  <a:pt x="18348" y="3822"/>
                  <a:pt x="17716" y="4126"/>
                </a:cubicBezTo>
                <a:cubicBezTo>
                  <a:pt x="16526" y="4657"/>
                  <a:pt x="15362" y="5290"/>
                  <a:pt x="14552" y="6327"/>
                </a:cubicBezTo>
                <a:cubicBezTo>
                  <a:pt x="13793" y="7314"/>
                  <a:pt x="13995" y="8580"/>
                  <a:pt x="14071" y="9744"/>
                </a:cubicBezTo>
                <a:cubicBezTo>
                  <a:pt x="14173" y="11237"/>
                  <a:pt x="14350" y="12680"/>
                  <a:pt x="14805" y="14122"/>
                </a:cubicBezTo>
                <a:cubicBezTo>
                  <a:pt x="15514" y="16451"/>
                  <a:pt x="16577" y="18678"/>
                  <a:pt x="17209" y="21031"/>
                </a:cubicBezTo>
                <a:cubicBezTo>
                  <a:pt x="17361" y="21639"/>
                  <a:pt x="17867" y="23182"/>
                  <a:pt x="17235" y="23663"/>
                </a:cubicBezTo>
                <a:cubicBezTo>
                  <a:pt x="17131" y="23744"/>
                  <a:pt x="17029" y="23779"/>
                  <a:pt x="16931" y="23779"/>
                </a:cubicBezTo>
                <a:cubicBezTo>
                  <a:pt x="16475" y="23779"/>
                  <a:pt x="16090" y="23039"/>
                  <a:pt x="15944" y="22727"/>
                </a:cubicBezTo>
                <a:cubicBezTo>
                  <a:pt x="15109" y="21132"/>
                  <a:pt x="14729" y="19310"/>
                  <a:pt x="14350" y="17564"/>
                </a:cubicBezTo>
                <a:cubicBezTo>
                  <a:pt x="13945" y="15641"/>
                  <a:pt x="13363" y="13743"/>
                  <a:pt x="13110" y="11769"/>
                </a:cubicBezTo>
                <a:cubicBezTo>
                  <a:pt x="13034" y="11009"/>
                  <a:pt x="12958" y="10200"/>
                  <a:pt x="13110" y="9390"/>
                </a:cubicBezTo>
                <a:cubicBezTo>
                  <a:pt x="13211" y="8959"/>
                  <a:pt x="13413" y="8555"/>
                  <a:pt x="13489" y="8074"/>
                </a:cubicBezTo>
                <a:cubicBezTo>
                  <a:pt x="13599" y="7548"/>
                  <a:pt x="13462" y="7022"/>
                  <a:pt x="12946" y="7022"/>
                </a:cubicBezTo>
                <a:cubicBezTo>
                  <a:pt x="12867" y="7022"/>
                  <a:pt x="12778" y="7034"/>
                  <a:pt x="12679" y="7061"/>
                </a:cubicBezTo>
                <a:cubicBezTo>
                  <a:pt x="10503" y="7593"/>
                  <a:pt x="9769" y="9719"/>
                  <a:pt x="9567" y="11667"/>
                </a:cubicBezTo>
                <a:cubicBezTo>
                  <a:pt x="9440" y="13009"/>
                  <a:pt x="9313" y="14325"/>
                  <a:pt x="9238" y="15691"/>
                </a:cubicBezTo>
                <a:cubicBezTo>
                  <a:pt x="9136" y="17058"/>
                  <a:pt x="9060" y="18450"/>
                  <a:pt x="9440" y="19766"/>
                </a:cubicBezTo>
                <a:cubicBezTo>
                  <a:pt x="9870" y="21132"/>
                  <a:pt x="10680" y="22297"/>
                  <a:pt x="11515" y="23435"/>
                </a:cubicBezTo>
                <a:cubicBezTo>
                  <a:pt x="11945" y="24068"/>
                  <a:pt x="12426" y="24676"/>
                  <a:pt x="12831" y="25334"/>
                </a:cubicBezTo>
                <a:cubicBezTo>
                  <a:pt x="13110" y="25789"/>
                  <a:pt x="13464" y="26295"/>
                  <a:pt x="13489" y="26801"/>
                </a:cubicBezTo>
                <a:cubicBezTo>
                  <a:pt x="13565" y="27308"/>
                  <a:pt x="13211" y="27687"/>
                  <a:pt x="12705" y="27738"/>
                </a:cubicBezTo>
                <a:cubicBezTo>
                  <a:pt x="12655" y="27745"/>
                  <a:pt x="12605" y="27749"/>
                  <a:pt x="12557" y="27749"/>
                </a:cubicBezTo>
                <a:cubicBezTo>
                  <a:pt x="12114" y="27749"/>
                  <a:pt x="11733" y="27455"/>
                  <a:pt x="11414" y="27181"/>
                </a:cubicBezTo>
                <a:cubicBezTo>
                  <a:pt x="10958" y="26725"/>
                  <a:pt x="10554" y="26270"/>
                  <a:pt x="10174" y="25789"/>
                </a:cubicBezTo>
                <a:cubicBezTo>
                  <a:pt x="9288" y="24676"/>
                  <a:pt x="8554" y="23486"/>
                  <a:pt x="7922" y="22221"/>
                </a:cubicBezTo>
                <a:cubicBezTo>
                  <a:pt x="6732" y="19715"/>
                  <a:pt x="6074" y="16931"/>
                  <a:pt x="6403" y="14148"/>
                </a:cubicBezTo>
                <a:cubicBezTo>
                  <a:pt x="6403" y="14072"/>
                  <a:pt x="6378" y="13996"/>
                  <a:pt x="6277" y="13945"/>
                </a:cubicBezTo>
                <a:cubicBezTo>
                  <a:pt x="6130" y="13895"/>
                  <a:pt x="5985" y="13871"/>
                  <a:pt x="5842" y="13871"/>
                </a:cubicBezTo>
                <a:cubicBezTo>
                  <a:pt x="4476" y="13871"/>
                  <a:pt x="3288" y="15995"/>
                  <a:pt x="2784" y="16957"/>
                </a:cubicBezTo>
                <a:cubicBezTo>
                  <a:pt x="2455" y="17539"/>
                  <a:pt x="2101" y="18247"/>
                  <a:pt x="2151" y="18931"/>
                </a:cubicBezTo>
                <a:cubicBezTo>
                  <a:pt x="2177" y="20095"/>
                  <a:pt x="2936" y="21132"/>
                  <a:pt x="3189" y="22246"/>
                </a:cubicBezTo>
                <a:cubicBezTo>
                  <a:pt x="3341" y="22980"/>
                  <a:pt x="3214" y="23562"/>
                  <a:pt x="3037" y="24271"/>
                </a:cubicBezTo>
                <a:cubicBezTo>
                  <a:pt x="2961" y="24549"/>
                  <a:pt x="2911" y="24777"/>
                  <a:pt x="2987" y="25055"/>
                </a:cubicBezTo>
                <a:cubicBezTo>
                  <a:pt x="3290" y="25966"/>
                  <a:pt x="4353" y="26599"/>
                  <a:pt x="5138" y="27054"/>
                </a:cubicBezTo>
                <a:cubicBezTo>
                  <a:pt x="6201" y="27611"/>
                  <a:pt x="7339" y="28067"/>
                  <a:pt x="8251" y="28851"/>
                </a:cubicBezTo>
                <a:cubicBezTo>
                  <a:pt x="8782" y="29307"/>
                  <a:pt x="9642" y="30319"/>
                  <a:pt x="9136" y="31028"/>
                </a:cubicBezTo>
                <a:cubicBezTo>
                  <a:pt x="8828" y="31512"/>
                  <a:pt x="8080" y="31671"/>
                  <a:pt x="7508" y="31671"/>
                </a:cubicBezTo>
                <a:cubicBezTo>
                  <a:pt x="7422" y="31671"/>
                  <a:pt x="7340" y="31667"/>
                  <a:pt x="7264" y="31660"/>
                </a:cubicBezTo>
                <a:cubicBezTo>
                  <a:pt x="5821" y="31610"/>
                  <a:pt x="4328" y="30471"/>
                  <a:pt x="3341" y="29459"/>
                </a:cubicBezTo>
                <a:cubicBezTo>
                  <a:pt x="2784" y="28851"/>
                  <a:pt x="2202" y="28219"/>
                  <a:pt x="2025" y="27409"/>
                </a:cubicBezTo>
                <a:cubicBezTo>
                  <a:pt x="1924" y="26928"/>
                  <a:pt x="1898" y="26422"/>
                  <a:pt x="1696" y="25941"/>
                </a:cubicBezTo>
                <a:cubicBezTo>
                  <a:pt x="1682" y="25874"/>
                  <a:pt x="1620" y="25843"/>
                  <a:pt x="1552" y="25843"/>
                </a:cubicBezTo>
                <a:cubicBezTo>
                  <a:pt x="1492" y="25843"/>
                  <a:pt x="1428" y="25868"/>
                  <a:pt x="1392" y="25916"/>
                </a:cubicBezTo>
                <a:cubicBezTo>
                  <a:pt x="684" y="26827"/>
                  <a:pt x="253" y="28067"/>
                  <a:pt x="127" y="29206"/>
                </a:cubicBezTo>
                <a:cubicBezTo>
                  <a:pt x="0" y="30243"/>
                  <a:pt x="532" y="31002"/>
                  <a:pt x="1139" y="31787"/>
                </a:cubicBezTo>
                <a:cubicBezTo>
                  <a:pt x="1949" y="32875"/>
                  <a:pt x="2075" y="34267"/>
                  <a:pt x="2835" y="35406"/>
                </a:cubicBezTo>
                <a:cubicBezTo>
                  <a:pt x="3442" y="36317"/>
                  <a:pt x="4328" y="36722"/>
                  <a:pt x="5214" y="37304"/>
                </a:cubicBezTo>
                <a:cubicBezTo>
                  <a:pt x="6960" y="38418"/>
                  <a:pt x="8352" y="40366"/>
                  <a:pt x="10452" y="40898"/>
                </a:cubicBezTo>
                <a:cubicBezTo>
                  <a:pt x="10652" y="40946"/>
                  <a:pt x="10846" y="40968"/>
                  <a:pt x="11034" y="40968"/>
                </a:cubicBezTo>
                <a:cubicBezTo>
                  <a:pt x="12139" y="40968"/>
                  <a:pt x="13062" y="40208"/>
                  <a:pt x="13818" y="39430"/>
                </a:cubicBezTo>
                <a:cubicBezTo>
                  <a:pt x="14223" y="39000"/>
                  <a:pt x="14628" y="38569"/>
                  <a:pt x="15084" y="38215"/>
                </a:cubicBezTo>
                <a:cubicBezTo>
                  <a:pt x="15261" y="38063"/>
                  <a:pt x="15590" y="37734"/>
                  <a:pt x="15843" y="37709"/>
                </a:cubicBezTo>
                <a:cubicBezTo>
                  <a:pt x="15884" y="37701"/>
                  <a:pt x="15920" y="37698"/>
                  <a:pt x="15950" y="37698"/>
                </a:cubicBezTo>
                <a:cubicBezTo>
                  <a:pt x="16123" y="37698"/>
                  <a:pt x="16133" y="37815"/>
                  <a:pt x="16197" y="37987"/>
                </a:cubicBezTo>
                <a:cubicBezTo>
                  <a:pt x="16476" y="38721"/>
                  <a:pt x="16349" y="39885"/>
                  <a:pt x="15969" y="40594"/>
                </a:cubicBezTo>
                <a:cubicBezTo>
                  <a:pt x="15387" y="41632"/>
                  <a:pt x="14375" y="42391"/>
                  <a:pt x="13666" y="43302"/>
                </a:cubicBezTo>
                <a:cubicBezTo>
                  <a:pt x="11414" y="46061"/>
                  <a:pt x="12983" y="50439"/>
                  <a:pt x="16273" y="51502"/>
                </a:cubicBezTo>
                <a:cubicBezTo>
                  <a:pt x="17463" y="51907"/>
                  <a:pt x="18652" y="52261"/>
                  <a:pt x="19816" y="52717"/>
                </a:cubicBezTo>
                <a:cubicBezTo>
                  <a:pt x="20803" y="53096"/>
                  <a:pt x="21714" y="53476"/>
                  <a:pt x="22777" y="53526"/>
                </a:cubicBezTo>
                <a:cubicBezTo>
                  <a:pt x="22914" y="53536"/>
                  <a:pt x="23050" y="53540"/>
                  <a:pt x="23186" y="53540"/>
                </a:cubicBezTo>
                <a:cubicBezTo>
                  <a:pt x="24893" y="53540"/>
                  <a:pt x="26565" y="52830"/>
                  <a:pt x="28041" y="52033"/>
                </a:cubicBezTo>
                <a:cubicBezTo>
                  <a:pt x="28218" y="51983"/>
                  <a:pt x="28168" y="51704"/>
                  <a:pt x="27991" y="51704"/>
                </a:cubicBezTo>
                <a:cubicBezTo>
                  <a:pt x="26751" y="51654"/>
                  <a:pt x="25586" y="51147"/>
                  <a:pt x="24599" y="50388"/>
                </a:cubicBezTo>
                <a:cubicBezTo>
                  <a:pt x="23739" y="49730"/>
                  <a:pt x="22676" y="48718"/>
                  <a:pt x="22398" y="47655"/>
                </a:cubicBezTo>
                <a:cubicBezTo>
                  <a:pt x="22243" y="47058"/>
                  <a:pt x="22416" y="46288"/>
                  <a:pt x="23036" y="46288"/>
                </a:cubicBezTo>
                <a:cubicBezTo>
                  <a:pt x="23126" y="46288"/>
                  <a:pt x="23225" y="46304"/>
                  <a:pt x="23334" y="46339"/>
                </a:cubicBezTo>
                <a:cubicBezTo>
                  <a:pt x="23739" y="46466"/>
                  <a:pt x="24093" y="46845"/>
                  <a:pt x="24372" y="47149"/>
                </a:cubicBezTo>
                <a:cubicBezTo>
                  <a:pt x="25055" y="47782"/>
                  <a:pt x="25738" y="48364"/>
                  <a:pt x="26472" y="48920"/>
                </a:cubicBezTo>
                <a:cubicBezTo>
                  <a:pt x="27358" y="49578"/>
                  <a:pt x="28345" y="50135"/>
                  <a:pt x="29383" y="50464"/>
                </a:cubicBezTo>
                <a:cubicBezTo>
                  <a:pt x="29721" y="50561"/>
                  <a:pt x="30048" y="50602"/>
                  <a:pt x="30371" y="50602"/>
                </a:cubicBezTo>
                <a:cubicBezTo>
                  <a:pt x="30894" y="50602"/>
                  <a:pt x="31407" y="50494"/>
                  <a:pt x="31939" y="50338"/>
                </a:cubicBezTo>
                <a:cubicBezTo>
                  <a:pt x="34773" y="49604"/>
                  <a:pt x="36671" y="47402"/>
                  <a:pt x="38696" y="45327"/>
                </a:cubicBezTo>
                <a:cubicBezTo>
                  <a:pt x="38772" y="45276"/>
                  <a:pt x="38772" y="45150"/>
                  <a:pt x="38696" y="45074"/>
                </a:cubicBezTo>
                <a:cubicBezTo>
                  <a:pt x="38649" y="45042"/>
                  <a:pt x="38612" y="45021"/>
                  <a:pt x="38566" y="45021"/>
                </a:cubicBezTo>
                <a:cubicBezTo>
                  <a:pt x="38538" y="45021"/>
                  <a:pt x="38507" y="45029"/>
                  <a:pt x="38468" y="45048"/>
                </a:cubicBezTo>
                <a:cubicBezTo>
                  <a:pt x="37162" y="45560"/>
                  <a:pt x="35745" y="45783"/>
                  <a:pt x="34311" y="45783"/>
                </a:cubicBezTo>
                <a:cubicBezTo>
                  <a:pt x="32271" y="45783"/>
                  <a:pt x="30198" y="45331"/>
                  <a:pt x="28370" y="44618"/>
                </a:cubicBezTo>
                <a:cubicBezTo>
                  <a:pt x="26953" y="44036"/>
                  <a:pt x="25561" y="43251"/>
                  <a:pt x="24549" y="42113"/>
                </a:cubicBezTo>
                <a:cubicBezTo>
                  <a:pt x="24017" y="41505"/>
                  <a:pt x="23562" y="40822"/>
                  <a:pt x="23081" y="40189"/>
                </a:cubicBezTo>
                <a:cubicBezTo>
                  <a:pt x="22575" y="39506"/>
                  <a:pt x="21891" y="38595"/>
                  <a:pt x="23005" y="38089"/>
                </a:cubicBezTo>
                <a:cubicBezTo>
                  <a:pt x="23394" y="37921"/>
                  <a:pt x="23844" y="37854"/>
                  <a:pt x="24316" y="37854"/>
                </a:cubicBezTo>
                <a:cubicBezTo>
                  <a:pt x="25409" y="37854"/>
                  <a:pt x="26626" y="38211"/>
                  <a:pt x="27510" y="38494"/>
                </a:cubicBezTo>
                <a:cubicBezTo>
                  <a:pt x="28876" y="38949"/>
                  <a:pt x="30218" y="39556"/>
                  <a:pt x="31534" y="40063"/>
                </a:cubicBezTo>
                <a:cubicBezTo>
                  <a:pt x="32824" y="40569"/>
                  <a:pt x="34166" y="41201"/>
                  <a:pt x="35583" y="41277"/>
                </a:cubicBezTo>
                <a:cubicBezTo>
                  <a:pt x="35715" y="41287"/>
                  <a:pt x="35850" y="41292"/>
                  <a:pt x="35987" y="41292"/>
                </a:cubicBezTo>
                <a:cubicBezTo>
                  <a:pt x="37244" y="41292"/>
                  <a:pt x="38684" y="40889"/>
                  <a:pt x="39733" y="40341"/>
                </a:cubicBezTo>
                <a:cubicBezTo>
                  <a:pt x="40999" y="39683"/>
                  <a:pt x="41859" y="38367"/>
                  <a:pt x="42315" y="37051"/>
                </a:cubicBezTo>
                <a:cubicBezTo>
                  <a:pt x="42897" y="35533"/>
                  <a:pt x="43276" y="33938"/>
                  <a:pt x="43504" y="32369"/>
                </a:cubicBezTo>
                <a:cubicBezTo>
                  <a:pt x="43504" y="32293"/>
                  <a:pt x="43454" y="32217"/>
                  <a:pt x="43378" y="32167"/>
                </a:cubicBezTo>
                <a:cubicBezTo>
                  <a:pt x="43242" y="32133"/>
                  <a:pt x="43107" y="32118"/>
                  <a:pt x="42974" y="32118"/>
                </a:cubicBezTo>
                <a:cubicBezTo>
                  <a:pt x="42416" y="32118"/>
                  <a:pt x="41885" y="32373"/>
                  <a:pt x="41353" y="32496"/>
                </a:cubicBezTo>
                <a:cubicBezTo>
                  <a:pt x="40341" y="32749"/>
                  <a:pt x="39328" y="32926"/>
                  <a:pt x="38316" y="33230"/>
                </a:cubicBezTo>
                <a:cubicBezTo>
                  <a:pt x="36064" y="33786"/>
                  <a:pt x="33811" y="34444"/>
                  <a:pt x="31559" y="34925"/>
                </a:cubicBezTo>
                <a:cubicBezTo>
                  <a:pt x="30604" y="35131"/>
                  <a:pt x="29607" y="35268"/>
                  <a:pt x="28612" y="35268"/>
                </a:cubicBezTo>
                <a:cubicBezTo>
                  <a:pt x="27892" y="35268"/>
                  <a:pt x="27173" y="35196"/>
                  <a:pt x="26472" y="35026"/>
                </a:cubicBezTo>
                <a:cubicBezTo>
                  <a:pt x="25713" y="34824"/>
                  <a:pt x="24903" y="34546"/>
                  <a:pt x="24296" y="34039"/>
                </a:cubicBezTo>
                <a:cubicBezTo>
                  <a:pt x="23461" y="33356"/>
                  <a:pt x="23536" y="32293"/>
                  <a:pt x="24422" y="31635"/>
                </a:cubicBezTo>
                <a:cubicBezTo>
                  <a:pt x="25162" y="31081"/>
                  <a:pt x="26197" y="30934"/>
                  <a:pt x="27235" y="30934"/>
                </a:cubicBezTo>
                <a:cubicBezTo>
                  <a:pt x="28046" y="30934"/>
                  <a:pt x="28858" y="31023"/>
                  <a:pt x="29534" y="31078"/>
                </a:cubicBezTo>
                <a:cubicBezTo>
                  <a:pt x="31092" y="31218"/>
                  <a:pt x="32649" y="31464"/>
                  <a:pt x="34226" y="31464"/>
                </a:cubicBezTo>
                <a:cubicBezTo>
                  <a:pt x="34366" y="31464"/>
                  <a:pt x="34506" y="31462"/>
                  <a:pt x="34647" y="31458"/>
                </a:cubicBezTo>
                <a:cubicBezTo>
                  <a:pt x="36469" y="31382"/>
                  <a:pt x="38443" y="31331"/>
                  <a:pt x="40265" y="31002"/>
                </a:cubicBezTo>
                <a:cubicBezTo>
                  <a:pt x="41049" y="30876"/>
                  <a:pt x="41859" y="30648"/>
                  <a:pt x="42644" y="30471"/>
                </a:cubicBezTo>
                <a:cubicBezTo>
                  <a:pt x="43125" y="30370"/>
                  <a:pt x="43707" y="30218"/>
                  <a:pt x="44036" y="29813"/>
                </a:cubicBezTo>
                <a:cubicBezTo>
                  <a:pt x="44668" y="28927"/>
                  <a:pt x="44263" y="27409"/>
                  <a:pt x="44137" y="26447"/>
                </a:cubicBezTo>
                <a:cubicBezTo>
                  <a:pt x="43884" y="24676"/>
                  <a:pt x="43681" y="22853"/>
                  <a:pt x="43757" y="21082"/>
                </a:cubicBezTo>
                <a:cubicBezTo>
                  <a:pt x="43757" y="20969"/>
                  <a:pt x="43656" y="20876"/>
                  <a:pt x="43544" y="20876"/>
                </a:cubicBezTo>
                <a:cubicBezTo>
                  <a:pt x="43531" y="20876"/>
                  <a:pt x="43517" y="20877"/>
                  <a:pt x="43504" y="20879"/>
                </a:cubicBezTo>
                <a:cubicBezTo>
                  <a:pt x="41404" y="21664"/>
                  <a:pt x="39278" y="22398"/>
                  <a:pt x="37329" y="23486"/>
                </a:cubicBezTo>
                <a:cubicBezTo>
                  <a:pt x="35532" y="24498"/>
                  <a:pt x="33786" y="25637"/>
                  <a:pt x="31913" y="26523"/>
                </a:cubicBezTo>
                <a:cubicBezTo>
                  <a:pt x="30370" y="27232"/>
                  <a:pt x="28725" y="27712"/>
                  <a:pt x="26978" y="27738"/>
                </a:cubicBezTo>
                <a:cubicBezTo>
                  <a:pt x="26320" y="27738"/>
                  <a:pt x="25510" y="27738"/>
                  <a:pt x="24878" y="27434"/>
                </a:cubicBezTo>
                <a:cubicBezTo>
                  <a:pt x="23865" y="26953"/>
                  <a:pt x="24549" y="25916"/>
                  <a:pt x="25106" y="25334"/>
                </a:cubicBezTo>
                <a:cubicBezTo>
                  <a:pt x="27712" y="22803"/>
                  <a:pt x="31331" y="23689"/>
                  <a:pt x="34596" y="23284"/>
                </a:cubicBezTo>
                <a:cubicBezTo>
                  <a:pt x="36216" y="23056"/>
                  <a:pt x="37835" y="22626"/>
                  <a:pt x="39253" y="21841"/>
                </a:cubicBezTo>
                <a:cubicBezTo>
                  <a:pt x="40138" y="21335"/>
                  <a:pt x="41505" y="20601"/>
                  <a:pt x="41657" y="19462"/>
                </a:cubicBezTo>
                <a:cubicBezTo>
                  <a:pt x="41758" y="18829"/>
                  <a:pt x="41505" y="18121"/>
                  <a:pt x="41328" y="17488"/>
                </a:cubicBezTo>
                <a:cubicBezTo>
                  <a:pt x="41151" y="16729"/>
                  <a:pt x="40898" y="15970"/>
                  <a:pt x="40670" y="15210"/>
                </a:cubicBezTo>
                <a:cubicBezTo>
                  <a:pt x="40366" y="14299"/>
                  <a:pt x="40240" y="13312"/>
                  <a:pt x="39809" y="12427"/>
                </a:cubicBezTo>
                <a:cubicBezTo>
                  <a:pt x="39627" y="12031"/>
                  <a:pt x="39425" y="11827"/>
                  <a:pt x="39162" y="11827"/>
                </a:cubicBezTo>
                <a:cubicBezTo>
                  <a:pt x="38988" y="11827"/>
                  <a:pt x="38786" y="11916"/>
                  <a:pt x="38544" y="12098"/>
                </a:cubicBezTo>
                <a:cubicBezTo>
                  <a:pt x="37785" y="12680"/>
                  <a:pt x="37253" y="13540"/>
                  <a:pt x="36570" y="14198"/>
                </a:cubicBezTo>
                <a:cubicBezTo>
                  <a:pt x="34318" y="16425"/>
                  <a:pt x="31255" y="18551"/>
                  <a:pt x="27991" y="18576"/>
                </a:cubicBezTo>
                <a:cubicBezTo>
                  <a:pt x="27459" y="18576"/>
                  <a:pt x="26447" y="18576"/>
                  <a:pt x="26649" y="17792"/>
                </a:cubicBezTo>
                <a:cubicBezTo>
                  <a:pt x="26852" y="17058"/>
                  <a:pt x="27738" y="16526"/>
                  <a:pt x="28345" y="16147"/>
                </a:cubicBezTo>
                <a:cubicBezTo>
                  <a:pt x="29028" y="15691"/>
                  <a:pt x="29762" y="15337"/>
                  <a:pt x="30445" y="14932"/>
                </a:cubicBezTo>
                <a:cubicBezTo>
                  <a:pt x="31205" y="14451"/>
                  <a:pt x="31913" y="13920"/>
                  <a:pt x="32647" y="13363"/>
                </a:cubicBezTo>
                <a:cubicBezTo>
                  <a:pt x="33457" y="12730"/>
                  <a:pt x="34292" y="12148"/>
                  <a:pt x="35127" y="11591"/>
                </a:cubicBezTo>
                <a:cubicBezTo>
                  <a:pt x="35709" y="11237"/>
                  <a:pt x="36317" y="10858"/>
                  <a:pt x="36772" y="10326"/>
                </a:cubicBezTo>
                <a:cubicBezTo>
                  <a:pt x="37506" y="9491"/>
                  <a:pt x="37380" y="8504"/>
                  <a:pt x="36848" y="7593"/>
                </a:cubicBezTo>
                <a:cubicBezTo>
                  <a:pt x="36241" y="6555"/>
                  <a:pt x="35330" y="5644"/>
                  <a:pt x="34545" y="4708"/>
                </a:cubicBezTo>
                <a:cubicBezTo>
                  <a:pt x="33913" y="3999"/>
                  <a:pt x="33179" y="3240"/>
                  <a:pt x="32799" y="2354"/>
                </a:cubicBezTo>
                <a:cubicBezTo>
                  <a:pt x="32521" y="1646"/>
                  <a:pt x="32470" y="912"/>
                  <a:pt x="32419" y="152"/>
                </a:cubicBezTo>
                <a:cubicBezTo>
                  <a:pt x="32419" y="102"/>
                  <a:pt x="32318" y="1"/>
                  <a:pt x="32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rot="4781612">
            <a:off x="8237105" y="1812398"/>
            <a:ext cx="1482885" cy="1623576"/>
          </a:xfrm>
          <a:custGeom>
            <a:avLst/>
            <a:gdLst/>
            <a:ahLst/>
            <a:cxnLst/>
            <a:rect l="l" t="t" r="r" b="b"/>
            <a:pathLst>
              <a:path w="46668" h="45226" extrusionOk="0">
                <a:moveTo>
                  <a:pt x="22247" y="3604"/>
                </a:moveTo>
                <a:cubicBezTo>
                  <a:pt x="22456" y="3797"/>
                  <a:pt x="22634" y="3997"/>
                  <a:pt x="22777" y="4177"/>
                </a:cubicBezTo>
                <a:cubicBezTo>
                  <a:pt x="22929" y="4379"/>
                  <a:pt x="23131" y="4683"/>
                  <a:pt x="23309" y="4986"/>
                </a:cubicBezTo>
                <a:cubicBezTo>
                  <a:pt x="23817" y="5813"/>
                  <a:pt x="24433" y="6782"/>
                  <a:pt x="25200" y="7105"/>
                </a:cubicBezTo>
                <a:lnTo>
                  <a:pt x="25200" y="7105"/>
                </a:lnTo>
                <a:cubicBezTo>
                  <a:pt x="24526" y="6657"/>
                  <a:pt x="24010" y="5891"/>
                  <a:pt x="23536" y="5189"/>
                </a:cubicBezTo>
                <a:cubicBezTo>
                  <a:pt x="23359" y="4885"/>
                  <a:pt x="23131" y="4582"/>
                  <a:pt x="22954" y="4328"/>
                </a:cubicBezTo>
                <a:cubicBezTo>
                  <a:pt x="22722" y="4037"/>
                  <a:pt x="22487" y="3796"/>
                  <a:pt x="22247" y="3604"/>
                </a:cubicBezTo>
                <a:close/>
                <a:moveTo>
                  <a:pt x="26983" y="4053"/>
                </a:moveTo>
                <a:cubicBezTo>
                  <a:pt x="26753" y="4053"/>
                  <a:pt x="26549" y="4175"/>
                  <a:pt x="26345" y="4379"/>
                </a:cubicBezTo>
                <a:cubicBezTo>
                  <a:pt x="26016" y="4733"/>
                  <a:pt x="25966" y="5265"/>
                  <a:pt x="25941" y="5746"/>
                </a:cubicBezTo>
                <a:lnTo>
                  <a:pt x="25941" y="6328"/>
                </a:lnTo>
                <a:lnTo>
                  <a:pt x="25941" y="6707"/>
                </a:lnTo>
                <a:lnTo>
                  <a:pt x="25941" y="6783"/>
                </a:lnTo>
                <a:lnTo>
                  <a:pt x="25941" y="6986"/>
                </a:lnTo>
                <a:lnTo>
                  <a:pt x="25941" y="7138"/>
                </a:lnTo>
                <a:cubicBezTo>
                  <a:pt x="25941" y="7214"/>
                  <a:pt x="25941" y="7239"/>
                  <a:pt x="25915" y="7239"/>
                </a:cubicBezTo>
                <a:lnTo>
                  <a:pt x="25814" y="7239"/>
                </a:lnTo>
                <a:cubicBezTo>
                  <a:pt x="25789" y="7239"/>
                  <a:pt x="25713" y="7239"/>
                  <a:pt x="25662" y="7214"/>
                </a:cubicBezTo>
                <a:cubicBezTo>
                  <a:pt x="25502" y="7205"/>
                  <a:pt x="25348" y="7167"/>
                  <a:pt x="25200" y="7105"/>
                </a:cubicBezTo>
                <a:lnTo>
                  <a:pt x="25200" y="7105"/>
                </a:lnTo>
                <a:cubicBezTo>
                  <a:pt x="25559" y="7344"/>
                  <a:pt x="25964" y="7492"/>
                  <a:pt x="26431" y="7492"/>
                </a:cubicBezTo>
                <a:cubicBezTo>
                  <a:pt x="26445" y="7492"/>
                  <a:pt x="26458" y="7492"/>
                  <a:pt x="26472" y="7492"/>
                </a:cubicBezTo>
                <a:cubicBezTo>
                  <a:pt x="26573" y="7492"/>
                  <a:pt x="26649" y="7416"/>
                  <a:pt x="26649" y="7365"/>
                </a:cubicBezTo>
                <a:cubicBezTo>
                  <a:pt x="26725" y="6986"/>
                  <a:pt x="26700" y="6606"/>
                  <a:pt x="26700" y="6201"/>
                </a:cubicBezTo>
                <a:cubicBezTo>
                  <a:pt x="26674" y="5771"/>
                  <a:pt x="26649" y="5341"/>
                  <a:pt x="26801" y="4936"/>
                </a:cubicBezTo>
                <a:cubicBezTo>
                  <a:pt x="26907" y="4618"/>
                  <a:pt x="27119" y="4318"/>
                  <a:pt x="27453" y="4318"/>
                </a:cubicBezTo>
                <a:cubicBezTo>
                  <a:pt x="27512" y="4318"/>
                  <a:pt x="27575" y="4327"/>
                  <a:pt x="27642" y="4347"/>
                </a:cubicBezTo>
                <a:lnTo>
                  <a:pt x="27642" y="4347"/>
                </a:lnTo>
                <a:cubicBezTo>
                  <a:pt x="27485" y="4212"/>
                  <a:pt x="27320" y="4115"/>
                  <a:pt x="27155" y="4075"/>
                </a:cubicBezTo>
                <a:cubicBezTo>
                  <a:pt x="27096" y="4061"/>
                  <a:pt x="27039" y="4053"/>
                  <a:pt x="26983" y="4053"/>
                </a:cubicBezTo>
                <a:close/>
                <a:moveTo>
                  <a:pt x="27642" y="4347"/>
                </a:moveTo>
                <a:cubicBezTo>
                  <a:pt x="27990" y="4648"/>
                  <a:pt x="28297" y="5132"/>
                  <a:pt x="28471" y="5569"/>
                </a:cubicBezTo>
                <a:cubicBezTo>
                  <a:pt x="28800" y="6277"/>
                  <a:pt x="28724" y="7112"/>
                  <a:pt x="28674" y="7872"/>
                </a:cubicBezTo>
                <a:cubicBezTo>
                  <a:pt x="28623" y="7973"/>
                  <a:pt x="28623" y="8099"/>
                  <a:pt x="28623" y="8175"/>
                </a:cubicBezTo>
                <a:cubicBezTo>
                  <a:pt x="28598" y="8428"/>
                  <a:pt x="28497" y="8732"/>
                  <a:pt x="28446" y="8985"/>
                </a:cubicBezTo>
                <a:cubicBezTo>
                  <a:pt x="28345" y="9289"/>
                  <a:pt x="28218" y="9643"/>
                  <a:pt x="28244" y="9947"/>
                </a:cubicBezTo>
                <a:cubicBezTo>
                  <a:pt x="28277" y="10397"/>
                  <a:pt x="28464" y="10584"/>
                  <a:pt x="28704" y="10680"/>
                </a:cubicBezTo>
                <a:lnTo>
                  <a:pt x="28704" y="10680"/>
                </a:lnTo>
                <a:cubicBezTo>
                  <a:pt x="28514" y="10431"/>
                  <a:pt x="28395" y="10112"/>
                  <a:pt x="28395" y="9770"/>
                </a:cubicBezTo>
                <a:cubicBezTo>
                  <a:pt x="28395" y="9491"/>
                  <a:pt x="28446" y="9263"/>
                  <a:pt x="28547" y="9010"/>
                </a:cubicBezTo>
                <a:cubicBezTo>
                  <a:pt x="28573" y="8884"/>
                  <a:pt x="28648" y="8757"/>
                  <a:pt x="28674" y="8605"/>
                </a:cubicBezTo>
                <a:cubicBezTo>
                  <a:pt x="28800" y="8049"/>
                  <a:pt x="28800" y="7416"/>
                  <a:pt x="28800" y="6783"/>
                </a:cubicBezTo>
                <a:cubicBezTo>
                  <a:pt x="28800" y="6227"/>
                  <a:pt x="28674" y="5720"/>
                  <a:pt x="28421" y="5240"/>
                </a:cubicBezTo>
                <a:cubicBezTo>
                  <a:pt x="28370" y="5138"/>
                  <a:pt x="28319" y="5088"/>
                  <a:pt x="28294" y="5012"/>
                </a:cubicBezTo>
                <a:lnTo>
                  <a:pt x="28269" y="4986"/>
                </a:lnTo>
                <a:cubicBezTo>
                  <a:pt x="28092" y="4759"/>
                  <a:pt x="27915" y="4455"/>
                  <a:pt x="27661" y="4354"/>
                </a:cubicBezTo>
                <a:cubicBezTo>
                  <a:pt x="27655" y="4352"/>
                  <a:pt x="27648" y="4349"/>
                  <a:pt x="27642" y="4347"/>
                </a:cubicBezTo>
                <a:close/>
                <a:moveTo>
                  <a:pt x="28704" y="10680"/>
                </a:moveTo>
                <a:cubicBezTo>
                  <a:pt x="28711" y="10689"/>
                  <a:pt x="28718" y="10698"/>
                  <a:pt x="28724" y="10706"/>
                </a:cubicBezTo>
                <a:cubicBezTo>
                  <a:pt x="28927" y="10934"/>
                  <a:pt x="29079" y="10934"/>
                  <a:pt x="29281" y="10959"/>
                </a:cubicBezTo>
                <a:cubicBezTo>
                  <a:pt x="29408" y="10959"/>
                  <a:pt x="29534" y="11010"/>
                  <a:pt x="29711" y="11060"/>
                </a:cubicBezTo>
                <a:cubicBezTo>
                  <a:pt x="29723" y="11068"/>
                  <a:pt x="29734" y="11076"/>
                  <a:pt x="29746" y="11083"/>
                </a:cubicBezTo>
                <a:lnTo>
                  <a:pt x="29746" y="11083"/>
                </a:lnTo>
                <a:cubicBezTo>
                  <a:pt x="29599" y="10879"/>
                  <a:pt x="29368" y="10822"/>
                  <a:pt x="29104" y="10782"/>
                </a:cubicBezTo>
                <a:cubicBezTo>
                  <a:pt x="28966" y="10756"/>
                  <a:pt x="28828" y="10730"/>
                  <a:pt x="28704" y="10680"/>
                </a:cubicBezTo>
                <a:close/>
                <a:moveTo>
                  <a:pt x="19183" y="4253"/>
                </a:moveTo>
                <a:lnTo>
                  <a:pt x="19209" y="4303"/>
                </a:lnTo>
                <a:cubicBezTo>
                  <a:pt x="19411" y="4455"/>
                  <a:pt x="19614" y="4607"/>
                  <a:pt x="19816" y="4733"/>
                </a:cubicBezTo>
                <a:cubicBezTo>
                  <a:pt x="20069" y="4885"/>
                  <a:pt x="20322" y="5088"/>
                  <a:pt x="20575" y="5315"/>
                </a:cubicBezTo>
                <a:cubicBezTo>
                  <a:pt x="20980" y="5695"/>
                  <a:pt x="21335" y="6125"/>
                  <a:pt x="21638" y="6581"/>
                </a:cubicBezTo>
                <a:cubicBezTo>
                  <a:pt x="21739" y="6707"/>
                  <a:pt x="21841" y="6859"/>
                  <a:pt x="21967" y="6986"/>
                </a:cubicBezTo>
                <a:cubicBezTo>
                  <a:pt x="22777" y="8049"/>
                  <a:pt x="23663" y="9036"/>
                  <a:pt x="24498" y="9947"/>
                </a:cubicBezTo>
                <a:cubicBezTo>
                  <a:pt x="24903" y="10428"/>
                  <a:pt x="25207" y="10807"/>
                  <a:pt x="25510" y="11187"/>
                </a:cubicBezTo>
                <a:lnTo>
                  <a:pt x="25561" y="11263"/>
                </a:lnTo>
                <a:lnTo>
                  <a:pt x="25561" y="11263"/>
                </a:lnTo>
                <a:lnTo>
                  <a:pt x="25510" y="11237"/>
                </a:lnTo>
                <a:cubicBezTo>
                  <a:pt x="24772" y="10816"/>
                  <a:pt x="24104" y="10605"/>
                  <a:pt x="23360" y="10605"/>
                </a:cubicBezTo>
                <a:cubicBezTo>
                  <a:pt x="23212" y="10605"/>
                  <a:pt x="23060" y="10613"/>
                  <a:pt x="22904" y="10630"/>
                </a:cubicBezTo>
                <a:cubicBezTo>
                  <a:pt x="22777" y="10630"/>
                  <a:pt x="22625" y="10655"/>
                  <a:pt x="22499" y="10655"/>
                </a:cubicBezTo>
                <a:cubicBezTo>
                  <a:pt x="22146" y="10691"/>
                  <a:pt x="21782" y="10738"/>
                  <a:pt x="21413" y="10738"/>
                </a:cubicBezTo>
                <a:cubicBezTo>
                  <a:pt x="21253" y="10738"/>
                  <a:pt x="21091" y="10729"/>
                  <a:pt x="20930" y="10706"/>
                </a:cubicBezTo>
                <a:cubicBezTo>
                  <a:pt x="19867" y="10504"/>
                  <a:pt x="19032" y="10175"/>
                  <a:pt x="18222" y="9820"/>
                </a:cubicBezTo>
                <a:lnTo>
                  <a:pt x="18171" y="9820"/>
                </a:lnTo>
                <a:cubicBezTo>
                  <a:pt x="18019" y="9263"/>
                  <a:pt x="17665" y="9061"/>
                  <a:pt x="17159" y="8808"/>
                </a:cubicBezTo>
                <a:cubicBezTo>
                  <a:pt x="16248" y="8352"/>
                  <a:pt x="15514" y="7467"/>
                  <a:pt x="15134" y="6454"/>
                </a:cubicBezTo>
                <a:cubicBezTo>
                  <a:pt x="15058" y="6252"/>
                  <a:pt x="15008" y="6075"/>
                  <a:pt x="15033" y="5872"/>
                </a:cubicBezTo>
                <a:cubicBezTo>
                  <a:pt x="15058" y="5695"/>
                  <a:pt x="15134" y="5569"/>
                  <a:pt x="15286" y="5467"/>
                </a:cubicBezTo>
                <a:cubicBezTo>
                  <a:pt x="15413" y="5388"/>
                  <a:pt x="15588" y="5349"/>
                  <a:pt x="15783" y="5349"/>
                </a:cubicBezTo>
                <a:cubicBezTo>
                  <a:pt x="15900" y="5349"/>
                  <a:pt x="16023" y="5363"/>
                  <a:pt x="16146" y="5391"/>
                </a:cubicBezTo>
                <a:cubicBezTo>
                  <a:pt x="16400" y="5467"/>
                  <a:pt x="16653" y="5619"/>
                  <a:pt x="16906" y="5746"/>
                </a:cubicBezTo>
                <a:lnTo>
                  <a:pt x="16956" y="5771"/>
                </a:lnTo>
                <a:cubicBezTo>
                  <a:pt x="17159" y="5872"/>
                  <a:pt x="17336" y="5999"/>
                  <a:pt x="17538" y="6125"/>
                </a:cubicBezTo>
                <a:cubicBezTo>
                  <a:pt x="18190" y="6525"/>
                  <a:pt x="18964" y="7029"/>
                  <a:pt x="19686" y="7029"/>
                </a:cubicBezTo>
                <a:cubicBezTo>
                  <a:pt x="19833" y="7029"/>
                  <a:pt x="19978" y="7008"/>
                  <a:pt x="20120" y="6960"/>
                </a:cubicBezTo>
                <a:cubicBezTo>
                  <a:pt x="20196" y="6910"/>
                  <a:pt x="20221" y="6885"/>
                  <a:pt x="20246" y="6859"/>
                </a:cubicBezTo>
                <a:cubicBezTo>
                  <a:pt x="20297" y="6783"/>
                  <a:pt x="20246" y="6758"/>
                  <a:pt x="20246" y="6707"/>
                </a:cubicBezTo>
                <a:cubicBezTo>
                  <a:pt x="20170" y="6530"/>
                  <a:pt x="20069" y="6378"/>
                  <a:pt x="19968" y="6201"/>
                </a:cubicBezTo>
                <a:cubicBezTo>
                  <a:pt x="19588" y="5594"/>
                  <a:pt x="19183" y="4885"/>
                  <a:pt x="19183" y="4303"/>
                </a:cubicBezTo>
                <a:lnTo>
                  <a:pt x="19183" y="4253"/>
                </a:lnTo>
                <a:close/>
                <a:moveTo>
                  <a:pt x="29746" y="11083"/>
                </a:moveTo>
                <a:cubicBezTo>
                  <a:pt x="29782" y="11133"/>
                  <a:pt x="29813" y="11192"/>
                  <a:pt x="29838" y="11263"/>
                </a:cubicBezTo>
                <a:cubicBezTo>
                  <a:pt x="29874" y="11371"/>
                  <a:pt x="29865" y="11476"/>
                  <a:pt x="29828" y="11578"/>
                </a:cubicBezTo>
                <a:lnTo>
                  <a:pt x="29828" y="11578"/>
                </a:lnTo>
                <a:cubicBezTo>
                  <a:pt x="29917" y="11489"/>
                  <a:pt x="29984" y="11409"/>
                  <a:pt x="29964" y="11313"/>
                </a:cubicBezTo>
                <a:cubicBezTo>
                  <a:pt x="29964" y="11220"/>
                  <a:pt x="29878" y="11170"/>
                  <a:pt x="29746" y="11083"/>
                </a:cubicBezTo>
                <a:close/>
                <a:moveTo>
                  <a:pt x="29828" y="11578"/>
                </a:moveTo>
                <a:cubicBezTo>
                  <a:pt x="29799" y="11607"/>
                  <a:pt x="29768" y="11636"/>
                  <a:pt x="29737" y="11668"/>
                </a:cubicBezTo>
                <a:cubicBezTo>
                  <a:pt x="29711" y="11693"/>
                  <a:pt x="29661" y="11769"/>
                  <a:pt x="29610" y="11820"/>
                </a:cubicBezTo>
                <a:cubicBezTo>
                  <a:pt x="29560" y="11921"/>
                  <a:pt x="29484" y="12022"/>
                  <a:pt x="29408" y="12073"/>
                </a:cubicBezTo>
                <a:cubicBezTo>
                  <a:pt x="29332" y="12174"/>
                  <a:pt x="29281" y="12275"/>
                  <a:pt x="29180" y="12351"/>
                </a:cubicBezTo>
                <a:cubicBezTo>
                  <a:pt x="29129" y="12427"/>
                  <a:pt x="29079" y="12452"/>
                  <a:pt x="29053" y="12528"/>
                </a:cubicBezTo>
                <a:cubicBezTo>
                  <a:pt x="28949" y="12653"/>
                  <a:pt x="28837" y="12782"/>
                  <a:pt x="28739" y="12919"/>
                </a:cubicBezTo>
                <a:lnTo>
                  <a:pt x="28739" y="12919"/>
                </a:lnTo>
                <a:cubicBezTo>
                  <a:pt x="28824" y="12810"/>
                  <a:pt x="28913" y="12705"/>
                  <a:pt x="29003" y="12604"/>
                </a:cubicBezTo>
                <a:cubicBezTo>
                  <a:pt x="29104" y="12528"/>
                  <a:pt x="29205" y="12402"/>
                  <a:pt x="29306" y="12300"/>
                </a:cubicBezTo>
                <a:cubicBezTo>
                  <a:pt x="29332" y="12224"/>
                  <a:pt x="29382" y="12174"/>
                  <a:pt x="29458" y="12098"/>
                </a:cubicBezTo>
                <a:cubicBezTo>
                  <a:pt x="29605" y="11935"/>
                  <a:pt x="29762" y="11761"/>
                  <a:pt x="29828" y="11578"/>
                </a:cubicBezTo>
                <a:close/>
                <a:moveTo>
                  <a:pt x="28739" y="12919"/>
                </a:moveTo>
                <a:cubicBezTo>
                  <a:pt x="28631" y="13056"/>
                  <a:pt x="28531" y="13197"/>
                  <a:pt x="28446" y="13338"/>
                </a:cubicBezTo>
                <a:cubicBezTo>
                  <a:pt x="28319" y="13591"/>
                  <a:pt x="28294" y="13869"/>
                  <a:pt x="28370" y="14123"/>
                </a:cubicBezTo>
                <a:cubicBezTo>
                  <a:pt x="28471" y="14350"/>
                  <a:pt x="28674" y="14477"/>
                  <a:pt x="28876" y="14553"/>
                </a:cubicBezTo>
                <a:cubicBezTo>
                  <a:pt x="28909" y="14558"/>
                  <a:pt x="28942" y="14562"/>
                  <a:pt x="28973" y="14564"/>
                </a:cubicBezTo>
                <a:lnTo>
                  <a:pt x="28973" y="14564"/>
                </a:lnTo>
                <a:cubicBezTo>
                  <a:pt x="28884" y="14506"/>
                  <a:pt x="28801" y="14436"/>
                  <a:pt x="28724" y="14350"/>
                </a:cubicBezTo>
                <a:cubicBezTo>
                  <a:pt x="28547" y="14123"/>
                  <a:pt x="28446" y="13844"/>
                  <a:pt x="28471" y="13566"/>
                </a:cubicBezTo>
                <a:cubicBezTo>
                  <a:pt x="28486" y="13327"/>
                  <a:pt x="28598" y="13115"/>
                  <a:pt x="28739" y="12919"/>
                </a:cubicBezTo>
                <a:close/>
                <a:moveTo>
                  <a:pt x="35508" y="16183"/>
                </a:moveTo>
                <a:lnTo>
                  <a:pt x="35508" y="16183"/>
                </a:lnTo>
                <a:cubicBezTo>
                  <a:pt x="35525" y="16195"/>
                  <a:pt x="35542" y="16207"/>
                  <a:pt x="35558" y="16220"/>
                </a:cubicBezTo>
                <a:lnTo>
                  <a:pt x="35558" y="16220"/>
                </a:lnTo>
                <a:lnTo>
                  <a:pt x="35558" y="16198"/>
                </a:lnTo>
                <a:lnTo>
                  <a:pt x="35532" y="16198"/>
                </a:lnTo>
                <a:cubicBezTo>
                  <a:pt x="35524" y="16193"/>
                  <a:pt x="35516" y="16188"/>
                  <a:pt x="35508" y="16183"/>
                </a:cubicBezTo>
                <a:close/>
                <a:moveTo>
                  <a:pt x="35869" y="17482"/>
                </a:moveTo>
                <a:cubicBezTo>
                  <a:pt x="35867" y="17493"/>
                  <a:pt x="35864" y="17503"/>
                  <a:pt x="35861" y="17514"/>
                </a:cubicBezTo>
                <a:cubicBezTo>
                  <a:pt x="35813" y="17678"/>
                  <a:pt x="35768" y="17849"/>
                  <a:pt x="35740" y="18014"/>
                </a:cubicBezTo>
                <a:lnTo>
                  <a:pt x="35740" y="18014"/>
                </a:lnTo>
                <a:cubicBezTo>
                  <a:pt x="35746" y="17999"/>
                  <a:pt x="35753" y="17984"/>
                  <a:pt x="35760" y="17969"/>
                </a:cubicBezTo>
                <a:cubicBezTo>
                  <a:pt x="35760" y="17893"/>
                  <a:pt x="35785" y="17868"/>
                  <a:pt x="35785" y="17843"/>
                </a:cubicBezTo>
                <a:cubicBezTo>
                  <a:pt x="35785" y="17792"/>
                  <a:pt x="35811" y="17767"/>
                  <a:pt x="35811" y="17742"/>
                </a:cubicBezTo>
                <a:cubicBezTo>
                  <a:pt x="35831" y="17653"/>
                  <a:pt x="35851" y="17567"/>
                  <a:pt x="35869" y="17482"/>
                </a:cubicBezTo>
                <a:close/>
                <a:moveTo>
                  <a:pt x="34908" y="16005"/>
                </a:moveTo>
                <a:cubicBezTo>
                  <a:pt x="34744" y="16005"/>
                  <a:pt x="34576" y="16036"/>
                  <a:pt x="34419" y="16097"/>
                </a:cubicBezTo>
                <a:cubicBezTo>
                  <a:pt x="33811" y="16350"/>
                  <a:pt x="33381" y="16881"/>
                  <a:pt x="32926" y="17413"/>
                </a:cubicBezTo>
                <a:cubicBezTo>
                  <a:pt x="32815" y="17589"/>
                  <a:pt x="32685" y="17728"/>
                  <a:pt x="32553" y="17895"/>
                </a:cubicBezTo>
                <a:lnTo>
                  <a:pt x="32553" y="17895"/>
                </a:lnTo>
                <a:cubicBezTo>
                  <a:pt x="32535" y="17861"/>
                  <a:pt x="32516" y="17826"/>
                  <a:pt x="32495" y="17792"/>
                </a:cubicBezTo>
                <a:cubicBezTo>
                  <a:pt x="32369" y="17615"/>
                  <a:pt x="32268" y="17413"/>
                  <a:pt x="32116" y="17286"/>
                </a:cubicBezTo>
                <a:cubicBezTo>
                  <a:pt x="32049" y="17231"/>
                  <a:pt x="31975" y="17199"/>
                  <a:pt x="31896" y="17184"/>
                </a:cubicBezTo>
                <a:lnTo>
                  <a:pt x="31896" y="17184"/>
                </a:lnTo>
                <a:cubicBezTo>
                  <a:pt x="32071" y="17331"/>
                  <a:pt x="32207" y="17549"/>
                  <a:pt x="32343" y="17767"/>
                </a:cubicBezTo>
                <a:cubicBezTo>
                  <a:pt x="32369" y="17843"/>
                  <a:pt x="32419" y="17893"/>
                  <a:pt x="32470" y="17969"/>
                </a:cubicBezTo>
                <a:lnTo>
                  <a:pt x="32470" y="17995"/>
                </a:lnTo>
                <a:lnTo>
                  <a:pt x="32495" y="17969"/>
                </a:lnTo>
                <a:cubicBezTo>
                  <a:pt x="32515" y="17944"/>
                  <a:pt x="32534" y="17919"/>
                  <a:pt x="32553" y="17895"/>
                </a:cubicBezTo>
                <a:lnTo>
                  <a:pt x="32553" y="17895"/>
                </a:lnTo>
                <a:cubicBezTo>
                  <a:pt x="32602" y="17985"/>
                  <a:pt x="32649" y="18073"/>
                  <a:pt x="32723" y="18146"/>
                </a:cubicBezTo>
                <a:cubicBezTo>
                  <a:pt x="32748" y="18172"/>
                  <a:pt x="32774" y="18172"/>
                  <a:pt x="32824" y="18172"/>
                </a:cubicBezTo>
                <a:cubicBezTo>
                  <a:pt x="32875" y="18172"/>
                  <a:pt x="32951" y="18146"/>
                  <a:pt x="32976" y="18121"/>
                </a:cubicBezTo>
                <a:cubicBezTo>
                  <a:pt x="33204" y="17893"/>
                  <a:pt x="33381" y="17666"/>
                  <a:pt x="33584" y="17463"/>
                </a:cubicBezTo>
                <a:lnTo>
                  <a:pt x="34140" y="16780"/>
                </a:lnTo>
                <a:cubicBezTo>
                  <a:pt x="34368" y="16577"/>
                  <a:pt x="34646" y="16248"/>
                  <a:pt x="35001" y="16147"/>
                </a:cubicBezTo>
                <a:cubicBezTo>
                  <a:pt x="35074" y="16126"/>
                  <a:pt x="35152" y="16114"/>
                  <a:pt x="35229" y="16114"/>
                </a:cubicBezTo>
                <a:cubicBezTo>
                  <a:pt x="35327" y="16114"/>
                  <a:pt x="35424" y="16134"/>
                  <a:pt x="35508" y="16183"/>
                </a:cubicBezTo>
                <a:lnTo>
                  <a:pt x="35508" y="16183"/>
                </a:lnTo>
                <a:cubicBezTo>
                  <a:pt x="35476" y="16160"/>
                  <a:pt x="35441" y="16140"/>
                  <a:pt x="35406" y="16122"/>
                </a:cubicBezTo>
                <a:cubicBezTo>
                  <a:pt x="35260" y="16042"/>
                  <a:pt x="35087" y="16005"/>
                  <a:pt x="34908" y="16005"/>
                </a:cubicBezTo>
                <a:close/>
                <a:moveTo>
                  <a:pt x="42883" y="1336"/>
                </a:moveTo>
                <a:cubicBezTo>
                  <a:pt x="42445" y="1812"/>
                  <a:pt x="41963" y="2223"/>
                  <a:pt x="41505" y="2633"/>
                </a:cubicBezTo>
                <a:cubicBezTo>
                  <a:pt x="41353" y="2759"/>
                  <a:pt x="41201" y="2911"/>
                  <a:pt x="41049" y="3038"/>
                </a:cubicBezTo>
                <a:cubicBezTo>
                  <a:pt x="40239" y="3721"/>
                  <a:pt x="39556" y="4556"/>
                  <a:pt x="38898" y="5366"/>
                </a:cubicBezTo>
                <a:lnTo>
                  <a:pt x="38797" y="5467"/>
                </a:lnTo>
                <a:cubicBezTo>
                  <a:pt x="37936" y="6505"/>
                  <a:pt x="37076" y="7593"/>
                  <a:pt x="36291" y="8656"/>
                </a:cubicBezTo>
                <a:cubicBezTo>
                  <a:pt x="35608" y="9592"/>
                  <a:pt x="34874" y="10529"/>
                  <a:pt x="34140" y="11415"/>
                </a:cubicBezTo>
                <a:cubicBezTo>
                  <a:pt x="33584" y="12123"/>
                  <a:pt x="32976" y="12781"/>
                  <a:pt x="32369" y="13414"/>
                </a:cubicBezTo>
                <a:cubicBezTo>
                  <a:pt x="31964" y="13819"/>
                  <a:pt x="31559" y="14249"/>
                  <a:pt x="31179" y="14705"/>
                </a:cubicBezTo>
                <a:cubicBezTo>
                  <a:pt x="30825" y="15084"/>
                  <a:pt x="30496" y="15514"/>
                  <a:pt x="30218" y="15945"/>
                </a:cubicBezTo>
                <a:cubicBezTo>
                  <a:pt x="29863" y="16400"/>
                  <a:pt x="29534" y="16881"/>
                  <a:pt x="29104" y="17337"/>
                </a:cubicBezTo>
                <a:lnTo>
                  <a:pt x="28952" y="17488"/>
                </a:lnTo>
                <a:cubicBezTo>
                  <a:pt x="28612" y="17829"/>
                  <a:pt x="28290" y="18169"/>
                  <a:pt x="28435" y="18629"/>
                </a:cubicBezTo>
                <a:lnTo>
                  <a:pt x="28435" y="18629"/>
                </a:lnTo>
                <a:cubicBezTo>
                  <a:pt x="28468" y="18240"/>
                  <a:pt x="28918" y="17753"/>
                  <a:pt x="29231" y="17463"/>
                </a:cubicBezTo>
                <a:cubicBezTo>
                  <a:pt x="29332" y="17362"/>
                  <a:pt x="29382" y="17286"/>
                  <a:pt x="29433" y="17235"/>
                </a:cubicBezTo>
                <a:cubicBezTo>
                  <a:pt x="29838" y="16755"/>
                  <a:pt x="30142" y="16375"/>
                  <a:pt x="30395" y="15995"/>
                </a:cubicBezTo>
                <a:cubicBezTo>
                  <a:pt x="30496" y="15869"/>
                  <a:pt x="30572" y="15768"/>
                  <a:pt x="30648" y="15641"/>
                </a:cubicBezTo>
                <a:cubicBezTo>
                  <a:pt x="30850" y="15388"/>
                  <a:pt x="31027" y="15135"/>
                  <a:pt x="31255" y="14882"/>
                </a:cubicBezTo>
                <a:cubicBezTo>
                  <a:pt x="32622" y="13566"/>
                  <a:pt x="33811" y="12047"/>
                  <a:pt x="34874" y="10706"/>
                </a:cubicBezTo>
                <a:cubicBezTo>
                  <a:pt x="35279" y="10175"/>
                  <a:pt x="35709" y="9618"/>
                  <a:pt x="36140" y="9061"/>
                </a:cubicBezTo>
                <a:cubicBezTo>
                  <a:pt x="37051" y="7872"/>
                  <a:pt x="37987" y="6631"/>
                  <a:pt x="38999" y="5467"/>
                </a:cubicBezTo>
                <a:cubicBezTo>
                  <a:pt x="39632" y="4733"/>
                  <a:pt x="40265" y="3974"/>
                  <a:pt x="40999" y="3341"/>
                </a:cubicBezTo>
                <a:cubicBezTo>
                  <a:pt x="41100" y="3291"/>
                  <a:pt x="41201" y="3190"/>
                  <a:pt x="41252" y="3114"/>
                </a:cubicBezTo>
                <a:cubicBezTo>
                  <a:pt x="41834" y="2658"/>
                  <a:pt x="42391" y="2152"/>
                  <a:pt x="42871" y="1570"/>
                </a:cubicBezTo>
                <a:cubicBezTo>
                  <a:pt x="42918" y="1477"/>
                  <a:pt x="42922" y="1406"/>
                  <a:pt x="42883" y="1336"/>
                </a:cubicBezTo>
                <a:close/>
                <a:moveTo>
                  <a:pt x="35740" y="18014"/>
                </a:moveTo>
                <a:lnTo>
                  <a:pt x="35740" y="18014"/>
                </a:lnTo>
                <a:cubicBezTo>
                  <a:pt x="35680" y="18164"/>
                  <a:pt x="35661" y="18363"/>
                  <a:pt x="35684" y="18501"/>
                </a:cubicBezTo>
                <a:cubicBezTo>
                  <a:pt x="35714" y="18597"/>
                  <a:pt x="35760" y="18667"/>
                  <a:pt x="35816" y="18718"/>
                </a:cubicBezTo>
                <a:lnTo>
                  <a:pt x="35816" y="18718"/>
                </a:lnTo>
                <a:cubicBezTo>
                  <a:pt x="35698" y="18533"/>
                  <a:pt x="35695" y="18281"/>
                  <a:pt x="35740" y="18014"/>
                </a:cubicBezTo>
                <a:close/>
                <a:moveTo>
                  <a:pt x="28435" y="18629"/>
                </a:moveTo>
                <a:cubicBezTo>
                  <a:pt x="28431" y="18681"/>
                  <a:pt x="28434" y="18731"/>
                  <a:pt x="28446" y="18779"/>
                </a:cubicBezTo>
                <a:cubicBezTo>
                  <a:pt x="28466" y="18787"/>
                  <a:pt x="28486" y="18793"/>
                  <a:pt x="28507" y="18797"/>
                </a:cubicBezTo>
                <a:lnTo>
                  <a:pt x="28507" y="18797"/>
                </a:lnTo>
                <a:cubicBezTo>
                  <a:pt x="28476" y="18739"/>
                  <a:pt x="28453" y="18683"/>
                  <a:pt x="28435" y="18629"/>
                </a:cubicBezTo>
                <a:close/>
                <a:moveTo>
                  <a:pt x="31416" y="17003"/>
                </a:moveTo>
                <a:cubicBezTo>
                  <a:pt x="31388" y="17003"/>
                  <a:pt x="31360" y="17005"/>
                  <a:pt x="31331" y="17008"/>
                </a:cubicBezTo>
                <a:cubicBezTo>
                  <a:pt x="30977" y="17033"/>
                  <a:pt x="30622" y="17337"/>
                  <a:pt x="30344" y="17539"/>
                </a:cubicBezTo>
                <a:cubicBezTo>
                  <a:pt x="30319" y="17590"/>
                  <a:pt x="30243" y="17615"/>
                  <a:pt x="30218" y="17640"/>
                </a:cubicBezTo>
                <a:cubicBezTo>
                  <a:pt x="30116" y="17716"/>
                  <a:pt x="30015" y="17792"/>
                  <a:pt x="29863" y="17919"/>
                </a:cubicBezTo>
                <a:cubicBezTo>
                  <a:pt x="29481" y="18301"/>
                  <a:pt x="28958" y="18804"/>
                  <a:pt x="28580" y="18804"/>
                </a:cubicBezTo>
                <a:cubicBezTo>
                  <a:pt x="28555" y="18804"/>
                  <a:pt x="28531" y="18802"/>
                  <a:pt x="28507" y="18797"/>
                </a:cubicBezTo>
                <a:lnTo>
                  <a:pt x="28507" y="18797"/>
                </a:lnTo>
                <a:cubicBezTo>
                  <a:pt x="28526" y="18833"/>
                  <a:pt x="28548" y="18869"/>
                  <a:pt x="28573" y="18906"/>
                </a:cubicBezTo>
                <a:cubicBezTo>
                  <a:pt x="28592" y="18963"/>
                  <a:pt x="28653" y="18991"/>
                  <a:pt x="28715" y="18991"/>
                </a:cubicBezTo>
                <a:cubicBezTo>
                  <a:pt x="28735" y="18991"/>
                  <a:pt x="28756" y="18988"/>
                  <a:pt x="28775" y="18982"/>
                </a:cubicBezTo>
                <a:cubicBezTo>
                  <a:pt x="28842" y="19004"/>
                  <a:pt x="28910" y="19014"/>
                  <a:pt x="28977" y="19014"/>
                </a:cubicBezTo>
                <a:cubicBezTo>
                  <a:pt x="29364" y="19014"/>
                  <a:pt x="29742" y="18672"/>
                  <a:pt x="30066" y="18349"/>
                </a:cubicBezTo>
                <a:lnTo>
                  <a:pt x="30369" y="18020"/>
                </a:lnTo>
                <a:cubicBezTo>
                  <a:pt x="30420" y="17995"/>
                  <a:pt x="30471" y="17969"/>
                  <a:pt x="30496" y="17893"/>
                </a:cubicBezTo>
                <a:cubicBezTo>
                  <a:pt x="30852" y="17597"/>
                  <a:pt x="31378" y="17176"/>
                  <a:pt x="31797" y="17176"/>
                </a:cubicBezTo>
                <a:cubicBezTo>
                  <a:pt x="31831" y="17176"/>
                  <a:pt x="31864" y="17179"/>
                  <a:pt x="31896" y="17184"/>
                </a:cubicBezTo>
                <a:lnTo>
                  <a:pt x="31896" y="17184"/>
                </a:lnTo>
                <a:cubicBezTo>
                  <a:pt x="31764" y="17074"/>
                  <a:pt x="31609" y="17003"/>
                  <a:pt x="31416" y="17003"/>
                </a:cubicBezTo>
                <a:close/>
                <a:moveTo>
                  <a:pt x="9845" y="9365"/>
                </a:moveTo>
                <a:cubicBezTo>
                  <a:pt x="10503" y="9390"/>
                  <a:pt x="11136" y="9770"/>
                  <a:pt x="11718" y="10073"/>
                </a:cubicBezTo>
                <a:cubicBezTo>
                  <a:pt x="11819" y="10149"/>
                  <a:pt x="11945" y="10225"/>
                  <a:pt x="12021" y="10250"/>
                </a:cubicBezTo>
                <a:lnTo>
                  <a:pt x="12123" y="10301"/>
                </a:lnTo>
                <a:cubicBezTo>
                  <a:pt x="12629" y="10605"/>
                  <a:pt x="13185" y="10908"/>
                  <a:pt x="13793" y="10959"/>
                </a:cubicBezTo>
                <a:cubicBezTo>
                  <a:pt x="13844" y="10968"/>
                  <a:pt x="13895" y="10973"/>
                  <a:pt x="13946" y="10973"/>
                </a:cubicBezTo>
                <a:cubicBezTo>
                  <a:pt x="14172" y="10973"/>
                  <a:pt x="14391" y="10890"/>
                  <a:pt x="14577" y="10807"/>
                </a:cubicBezTo>
                <a:cubicBezTo>
                  <a:pt x="14808" y="10736"/>
                  <a:pt x="15051" y="10653"/>
                  <a:pt x="15306" y="10653"/>
                </a:cubicBezTo>
                <a:cubicBezTo>
                  <a:pt x="15415" y="10653"/>
                  <a:pt x="15527" y="10668"/>
                  <a:pt x="15640" y="10706"/>
                </a:cubicBezTo>
                <a:cubicBezTo>
                  <a:pt x="16146" y="10858"/>
                  <a:pt x="16551" y="11288"/>
                  <a:pt x="16906" y="11642"/>
                </a:cubicBezTo>
                <a:cubicBezTo>
                  <a:pt x="16956" y="11718"/>
                  <a:pt x="17058" y="11794"/>
                  <a:pt x="17108" y="11870"/>
                </a:cubicBezTo>
                <a:cubicBezTo>
                  <a:pt x="17716" y="12452"/>
                  <a:pt x="18374" y="13034"/>
                  <a:pt x="19082" y="13566"/>
                </a:cubicBezTo>
                <a:cubicBezTo>
                  <a:pt x="19740" y="14097"/>
                  <a:pt x="20272" y="14477"/>
                  <a:pt x="20778" y="14806"/>
                </a:cubicBezTo>
                <a:cubicBezTo>
                  <a:pt x="20854" y="14831"/>
                  <a:pt x="20904" y="14907"/>
                  <a:pt x="21006" y="14932"/>
                </a:cubicBezTo>
                <a:cubicBezTo>
                  <a:pt x="21484" y="15220"/>
                  <a:pt x="22076" y="15620"/>
                  <a:pt x="22631" y="15620"/>
                </a:cubicBezTo>
                <a:cubicBezTo>
                  <a:pt x="22663" y="15620"/>
                  <a:pt x="22695" y="15618"/>
                  <a:pt x="22726" y="15616"/>
                </a:cubicBezTo>
                <a:cubicBezTo>
                  <a:pt x="22980" y="15590"/>
                  <a:pt x="23131" y="15489"/>
                  <a:pt x="23233" y="15337"/>
                </a:cubicBezTo>
                <a:cubicBezTo>
                  <a:pt x="23410" y="14983"/>
                  <a:pt x="23258" y="14350"/>
                  <a:pt x="23030" y="13920"/>
                </a:cubicBezTo>
                <a:cubicBezTo>
                  <a:pt x="22448" y="12756"/>
                  <a:pt x="21410" y="12275"/>
                  <a:pt x="20322" y="11744"/>
                </a:cubicBezTo>
                <a:lnTo>
                  <a:pt x="19563" y="11364"/>
                </a:lnTo>
                <a:cubicBezTo>
                  <a:pt x="19209" y="11162"/>
                  <a:pt x="18829" y="10984"/>
                  <a:pt x="18551" y="10681"/>
                </a:cubicBezTo>
                <a:cubicBezTo>
                  <a:pt x="18348" y="10504"/>
                  <a:pt x="18298" y="10377"/>
                  <a:pt x="18247" y="10175"/>
                </a:cubicBezTo>
                <a:lnTo>
                  <a:pt x="18247" y="10149"/>
                </a:lnTo>
                <a:lnTo>
                  <a:pt x="18298" y="10149"/>
                </a:lnTo>
                <a:cubicBezTo>
                  <a:pt x="19294" y="10557"/>
                  <a:pt x="20352" y="10924"/>
                  <a:pt x="21452" y="10924"/>
                </a:cubicBezTo>
                <a:cubicBezTo>
                  <a:pt x="21581" y="10924"/>
                  <a:pt x="21711" y="10919"/>
                  <a:pt x="21841" y="10908"/>
                </a:cubicBezTo>
                <a:cubicBezTo>
                  <a:pt x="21993" y="10908"/>
                  <a:pt x="22195" y="10883"/>
                  <a:pt x="22347" y="10858"/>
                </a:cubicBezTo>
                <a:cubicBezTo>
                  <a:pt x="22693" y="10803"/>
                  <a:pt x="23053" y="10762"/>
                  <a:pt x="23398" y="10762"/>
                </a:cubicBezTo>
                <a:cubicBezTo>
                  <a:pt x="23531" y="10762"/>
                  <a:pt x="23662" y="10768"/>
                  <a:pt x="23789" y="10782"/>
                </a:cubicBezTo>
                <a:cubicBezTo>
                  <a:pt x="24549" y="10883"/>
                  <a:pt x="25181" y="11313"/>
                  <a:pt x="25789" y="11744"/>
                </a:cubicBezTo>
                <a:lnTo>
                  <a:pt x="25915" y="11820"/>
                </a:lnTo>
                <a:cubicBezTo>
                  <a:pt x="25991" y="11946"/>
                  <a:pt x="26042" y="12047"/>
                  <a:pt x="26118" y="12174"/>
                </a:cubicBezTo>
                <a:cubicBezTo>
                  <a:pt x="26371" y="12629"/>
                  <a:pt x="26523" y="13060"/>
                  <a:pt x="26649" y="13540"/>
                </a:cubicBezTo>
                <a:cubicBezTo>
                  <a:pt x="26750" y="13895"/>
                  <a:pt x="26801" y="14224"/>
                  <a:pt x="26877" y="14553"/>
                </a:cubicBezTo>
                <a:cubicBezTo>
                  <a:pt x="27029" y="15312"/>
                  <a:pt x="27181" y="16046"/>
                  <a:pt x="27535" y="16729"/>
                </a:cubicBezTo>
                <a:cubicBezTo>
                  <a:pt x="27434" y="16830"/>
                  <a:pt x="27332" y="16957"/>
                  <a:pt x="27257" y="17058"/>
                </a:cubicBezTo>
                <a:lnTo>
                  <a:pt x="27155" y="17134"/>
                </a:lnTo>
                <a:cubicBezTo>
                  <a:pt x="26573" y="17767"/>
                  <a:pt x="25991" y="18450"/>
                  <a:pt x="25283" y="19133"/>
                </a:cubicBezTo>
                <a:cubicBezTo>
                  <a:pt x="25257" y="19133"/>
                  <a:pt x="25257" y="19133"/>
                  <a:pt x="25232" y="19159"/>
                </a:cubicBezTo>
                <a:cubicBezTo>
                  <a:pt x="25202" y="19178"/>
                  <a:pt x="25165" y="19186"/>
                  <a:pt x="25123" y="19186"/>
                </a:cubicBezTo>
                <a:cubicBezTo>
                  <a:pt x="24881" y="19186"/>
                  <a:pt x="24459" y="18900"/>
                  <a:pt x="24093" y="18577"/>
                </a:cubicBezTo>
                <a:cubicBezTo>
                  <a:pt x="24042" y="18526"/>
                  <a:pt x="24017" y="18501"/>
                  <a:pt x="23992" y="18501"/>
                </a:cubicBezTo>
                <a:cubicBezTo>
                  <a:pt x="23536" y="18146"/>
                  <a:pt x="23106" y="17817"/>
                  <a:pt x="22701" y="17413"/>
                </a:cubicBezTo>
                <a:lnTo>
                  <a:pt x="22499" y="17261"/>
                </a:lnTo>
                <a:cubicBezTo>
                  <a:pt x="21461" y="16375"/>
                  <a:pt x="20246" y="15818"/>
                  <a:pt x="19183" y="15312"/>
                </a:cubicBezTo>
                <a:cubicBezTo>
                  <a:pt x="18348" y="14932"/>
                  <a:pt x="17462" y="14452"/>
                  <a:pt x="16678" y="13819"/>
                </a:cubicBezTo>
                <a:cubicBezTo>
                  <a:pt x="16577" y="13743"/>
                  <a:pt x="16501" y="13667"/>
                  <a:pt x="16425" y="13591"/>
                </a:cubicBezTo>
                <a:cubicBezTo>
                  <a:pt x="15792" y="13085"/>
                  <a:pt x="15159" y="12553"/>
                  <a:pt x="14476" y="12098"/>
                </a:cubicBezTo>
                <a:cubicBezTo>
                  <a:pt x="13742" y="11642"/>
                  <a:pt x="12958" y="11263"/>
                  <a:pt x="12123" y="10934"/>
                </a:cubicBezTo>
                <a:cubicBezTo>
                  <a:pt x="11971" y="10883"/>
                  <a:pt x="11844" y="10833"/>
                  <a:pt x="11692" y="10782"/>
                </a:cubicBezTo>
                <a:cubicBezTo>
                  <a:pt x="10807" y="10529"/>
                  <a:pt x="9921" y="10225"/>
                  <a:pt x="9162" y="9618"/>
                </a:cubicBezTo>
                <a:cubicBezTo>
                  <a:pt x="9288" y="9415"/>
                  <a:pt x="9491" y="9365"/>
                  <a:pt x="9845" y="9365"/>
                </a:cubicBezTo>
                <a:close/>
                <a:moveTo>
                  <a:pt x="9086" y="10023"/>
                </a:moveTo>
                <a:lnTo>
                  <a:pt x="9111" y="10048"/>
                </a:lnTo>
                <a:cubicBezTo>
                  <a:pt x="9895" y="10630"/>
                  <a:pt x="10857" y="10959"/>
                  <a:pt x="11768" y="11313"/>
                </a:cubicBezTo>
                <a:cubicBezTo>
                  <a:pt x="12603" y="11642"/>
                  <a:pt x="13439" y="11946"/>
                  <a:pt x="14198" y="12452"/>
                </a:cubicBezTo>
                <a:cubicBezTo>
                  <a:pt x="14755" y="12807"/>
                  <a:pt x="15210" y="13211"/>
                  <a:pt x="15691" y="13591"/>
                </a:cubicBezTo>
                <a:cubicBezTo>
                  <a:pt x="16071" y="13920"/>
                  <a:pt x="16475" y="14224"/>
                  <a:pt x="16906" y="14502"/>
                </a:cubicBezTo>
                <a:cubicBezTo>
                  <a:pt x="17665" y="15059"/>
                  <a:pt x="18500" y="15464"/>
                  <a:pt x="19335" y="15843"/>
                </a:cubicBezTo>
                <a:cubicBezTo>
                  <a:pt x="19436" y="15869"/>
                  <a:pt x="19487" y="15945"/>
                  <a:pt x="19588" y="15970"/>
                </a:cubicBezTo>
                <a:lnTo>
                  <a:pt x="19740" y="16021"/>
                </a:lnTo>
                <a:cubicBezTo>
                  <a:pt x="20398" y="16350"/>
                  <a:pt x="21081" y="16653"/>
                  <a:pt x="21638" y="17109"/>
                </a:cubicBezTo>
                <a:cubicBezTo>
                  <a:pt x="21891" y="17337"/>
                  <a:pt x="22144" y="17564"/>
                  <a:pt x="22397" y="17742"/>
                </a:cubicBezTo>
                <a:cubicBezTo>
                  <a:pt x="22625" y="17919"/>
                  <a:pt x="22853" y="18121"/>
                  <a:pt x="23106" y="18298"/>
                </a:cubicBezTo>
                <a:cubicBezTo>
                  <a:pt x="23157" y="18349"/>
                  <a:pt x="23233" y="18450"/>
                  <a:pt x="23309" y="18501"/>
                </a:cubicBezTo>
                <a:cubicBezTo>
                  <a:pt x="23713" y="18804"/>
                  <a:pt x="24296" y="19361"/>
                  <a:pt x="24802" y="19513"/>
                </a:cubicBezTo>
                <a:lnTo>
                  <a:pt x="24852" y="19513"/>
                </a:lnTo>
                <a:lnTo>
                  <a:pt x="24802" y="19538"/>
                </a:lnTo>
                <a:cubicBezTo>
                  <a:pt x="24549" y="19791"/>
                  <a:pt x="24346" y="20019"/>
                  <a:pt x="24093" y="20247"/>
                </a:cubicBezTo>
                <a:cubicBezTo>
                  <a:pt x="23334" y="20956"/>
                  <a:pt x="22651" y="21639"/>
                  <a:pt x="22018" y="22322"/>
                </a:cubicBezTo>
                <a:cubicBezTo>
                  <a:pt x="21993" y="22322"/>
                  <a:pt x="21967" y="22322"/>
                  <a:pt x="21942" y="22348"/>
                </a:cubicBezTo>
                <a:cubicBezTo>
                  <a:pt x="21633" y="22521"/>
                  <a:pt x="21269" y="22595"/>
                  <a:pt x="20879" y="22595"/>
                </a:cubicBezTo>
                <a:cubicBezTo>
                  <a:pt x="19736" y="22595"/>
                  <a:pt x="18375" y="21958"/>
                  <a:pt x="17564" y="21335"/>
                </a:cubicBezTo>
                <a:cubicBezTo>
                  <a:pt x="16804" y="20778"/>
                  <a:pt x="15995" y="20374"/>
                  <a:pt x="15159" y="19994"/>
                </a:cubicBezTo>
                <a:lnTo>
                  <a:pt x="14021" y="19412"/>
                </a:lnTo>
                <a:cubicBezTo>
                  <a:pt x="13616" y="19184"/>
                  <a:pt x="13261" y="18982"/>
                  <a:pt x="12958" y="18653"/>
                </a:cubicBezTo>
                <a:cubicBezTo>
                  <a:pt x="12781" y="18501"/>
                  <a:pt x="12705" y="18298"/>
                  <a:pt x="12578" y="18146"/>
                </a:cubicBezTo>
                <a:cubicBezTo>
                  <a:pt x="12477" y="17995"/>
                  <a:pt x="12376" y="17843"/>
                  <a:pt x="12249" y="17716"/>
                </a:cubicBezTo>
                <a:cubicBezTo>
                  <a:pt x="11895" y="17286"/>
                  <a:pt x="11465" y="17109"/>
                  <a:pt x="10984" y="16881"/>
                </a:cubicBezTo>
                <a:lnTo>
                  <a:pt x="10807" y="16780"/>
                </a:lnTo>
                <a:cubicBezTo>
                  <a:pt x="9212" y="16071"/>
                  <a:pt x="7896" y="15312"/>
                  <a:pt x="6808" y="14502"/>
                </a:cubicBezTo>
                <a:lnTo>
                  <a:pt x="6808" y="14502"/>
                </a:lnTo>
                <a:lnTo>
                  <a:pt x="6884" y="14553"/>
                </a:lnTo>
                <a:lnTo>
                  <a:pt x="6909" y="14553"/>
                </a:lnTo>
                <a:cubicBezTo>
                  <a:pt x="6970" y="14538"/>
                  <a:pt x="7036" y="14531"/>
                  <a:pt x="7105" y="14531"/>
                </a:cubicBezTo>
                <a:cubicBezTo>
                  <a:pt x="7493" y="14531"/>
                  <a:pt x="7966" y="14741"/>
                  <a:pt x="8073" y="14806"/>
                </a:cubicBezTo>
                <a:cubicBezTo>
                  <a:pt x="8605" y="15059"/>
                  <a:pt x="9111" y="15261"/>
                  <a:pt x="9718" y="15464"/>
                </a:cubicBezTo>
                <a:cubicBezTo>
                  <a:pt x="10553" y="15768"/>
                  <a:pt x="11237" y="16198"/>
                  <a:pt x="12021" y="16755"/>
                </a:cubicBezTo>
                <a:cubicBezTo>
                  <a:pt x="13388" y="17742"/>
                  <a:pt x="14906" y="18602"/>
                  <a:pt x="16627" y="19412"/>
                </a:cubicBezTo>
                <a:cubicBezTo>
                  <a:pt x="17423" y="19791"/>
                  <a:pt x="18276" y="20156"/>
                  <a:pt x="19100" y="20156"/>
                </a:cubicBezTo>
                <a:cubicBezTo>
                  <a:pt x="19377" y="20156"/>
                  <a:pt x="19650" y="20115"/>
                  <a:pt x="19917" y="20019"/>
                </a:cubicBezTo>
                <a:cubicBezTo>
                  <a:pt x="20297" y="19893"/>
                  <a:pt x="20550" y="19640"/>
                  <a:pt x="20626" y="19387"/>
                </a:cubicBezTo>
                <a:cubicBezTo>
                  <a:pt x="20727" y="19108"/>
                  <a:pt x="20626" y="18779"/>
                  <a:pt x="20423" y="18501"/>
                </a:cubicBezTo>
                <a:cubicBezTo>
                  <a:pt x="19841" y="17767"/>
                  <a:pt x="18981" y="17463"/>
                  <a:pt x="18146" y="17159"/>
                </a:cubicBezTo>
                <a:lnTo>
                  <a:pt x="18019" y="17134"/>
                </a:lnTo>
                <a:cubicBezTo>
                  <a:pt x="17943" y="17109"/>
                  <a:pt x="17893" y="17109"/>
                  <a:pt x="17791" y="17084"/>
                </a:cubicBezTo>
                <a:cubicBezTo>
                  <a:pt x="17108" y="16856"/>
                  <a:pt x="16172" y="16527"/>
                  <a:pt x="15969" y="15843"/>
                </a:cubicBezTo>
                <a:cubicBezTo>
                  <a:pt x="15944" y="15717"/>
                  <a:pt x="15944" y="15616"/>
                  <a:pt x="15919" y="15514"/>
                </a:cubicBezTo>
                <a:cubicBezTo>
                  <a:pt x="15893" y="15363"/>
                  <a:pt x="15893" y="15211"/>
                  <a:pt x="15767" y="15059"/>
                </a:cubicBezTo>
                <a:cubicBezTo>
                  <a:pt x="15640" y="14831"/>
                  <a:pt x="15413" y="14629"/>
                  <a:pt x="15210" y="14477"/>
                </a:cubicBezTo>
                <a:cubicBezTo>
                  <a:pt x="14400" y="13794"/>
                  <a:pt x="13413" y="13211"/>
                  <a:pt x="12502" y="12705"/>
                </a:cubicBezTo>
                <a:cubicBezTo>
                  <a:pt x="12350" y="12604"/>
                  <a:pt x="12224" y="12553"/>
                  <a:pt x="12047" y="12452"/>
                </a:cubicBezTo>
                <a:cubicBezTo>
                  <a:pt x="11161" y="11971"/>
                  <a:pt x="10275" y="11516"/>
                  <a:pt x="9592" y="10807"/>
                </a:cubicBezTo>
                <a:cubicBezTo>
                  <a:pt x="9389" y="10630"/>
                  <a:pt x="9212" y="10326"/>
                  <a:pt x="9111" y="10073"/>
                </a:cubicBezTo>
                <a:lnTo>
                  <a:pt x="9086" y="10023"/>
                </a:lnTo>
                <a:close/>
                <a:moveTo>
                  <a:pt x="44744" y="20019"/>
                </a:moveTo>
                <a:cubicBezTo>
                  <a:pt x="44744" y="20146"/>
                  <a:pt x="44719" y="20247"/>
                  <a:pt x="44643" y="20348"/>
                </a:cubicBezTo>
                <a:cubicBezTo>
                  <a:pt x="44618" y="20399"/>
                  <a:pt x="44592" y="20475"/>
                  <a:pt x="44592" y="20500"/>
                </a:cubicBezTo>
                <a:cubicBezTo>
                  <a:pt x="44415" y="20829"/>
                  <a:pt x="44289" y="21057"/>
                  <a:pt x="44643" y="21386"/>
                </a:cubicBezTo>
                <a:cubicBezTo>
                  <a:pt x="44896" y="21614"/>
                  <a:pt x="45174" y="21765"/>
                  <a:pt x="45503" y="21917"/>
                </a:cubicBezTo>
                <a:cubicBezTo>
                  <a:pt x="45731" y="22019"/>
                  <a:pt x="45908" y="22145"/>
                  <a:pt x="46111" y="22272"/>
                </a:cubicBezTo>
                <a:cubicBezTo>
                  <a:pt x="46313" y="22398"/>
                  <a:pt x="46440" y="22550"/>
                  <a:pt x="46516" y="22677"/>
                </a:cubicBezTo>
                <a:cubicBezTo>
                  <a:pt x="46566" y="22803"/>
                  <a:pt x="46566" y="22904"/>
                  <a:pt x="46541" y="23031"/>
                </a:cubicBezTo>
                <a:cubicBezTo>
                  <a:pt x="46415" y="23461"/>
                  <a:pt x="45554" y="23714"/>
                  <a:pt x="45048" y="23714"/>
                </a:cubicBezTo>
                <a:cubicBezTo>
                  <a:pt x="44238" y="23714"/>
                  <a:pt x="43479" y="23461"/>
                  <a:pt x="42720" y="23208"/>
                </a:cubicBezTo>
                <a:cubicBezTo>
                  <a:pt x="41951" y="22952"/>
                  <a:pt x="41183" y="22696"/>
                  <a:pt x="40376" y="22696"/>
                </a:cubicBezTo>
                <a:cubicBezTo>
                  <a:pt x="40305" y="22696"/>
                  <a:pt x="40235" y="22698"/>
                  <a:pt x="40164" y="22702"/>
                </a:cubicBezTo>
                <a:cubicBezTo>
                  <a:pt x="39936" y="22727"/>
                  <a:pt x="39733" y="22778"/>
                  <a:pt x="39607" y="22904"/>
                </a:cubicBezTo>
                <a:cubicBezTo>
                  <a:pt x="38620" y="22398"/>
                  <a:pt x="37582" y="22094"/>
                  <a:pt x="36545" y="22044"/>
                </a:cubicBezTo>
                <a:cubicBezTo>
                  <a:pt x="36393" y="22035"/>
                  <a:pt x="36246" y="22033"/>
                  <a:pt x="36108" y="22033"/>
                </a:cubicBezTo>
                <a:cubicBezTo>
                  <a:pt x="35830" y="22033"/>
                  <a:pt x="35583" y="22044"/>
                  <a:pt x="35380" y="22044"/>
                </a:cubicBezTo>
                <a:lnTo>
                  <a:pt x="35304" y="22044"/>
                </a:lnTo>
                <a:lnTo>
                  <a:pt x="35330" y="22019"/>
                </a:lnTo>
                <a:cubicBezTo>
                  <a:pt x="36848" y="20778"/>
                  <a:pt x="38797" y="20728"/>
                  <a:pt x="40644" y="20652"/>
                </a:cubicBezTo>
                <a:cubicBezTo>
                  <a:pt x="42062" y="20551"/>
                  <a:pt x="43479" y="20500"/>
                  <a:pt x="44744" y="20019"/>
                </a:cubicBezTo>
                <a:close/>
                <a:moveTo>
                  <a:pt x="39355" y="23348"/>
                </a:moveTo>
                <a:lnTo>
                  <a:pt x="39355" y="23348"/>
                </a:lnTo>
                <a:cubicBezTo>
                  <a:pt x="39344" y="23376"/>
                  <a:pt x="39335" y="23405"/>
                  <a:pt x="39328" y="23436"/>
                </a:cubicBezTo>
                <a:cubicBezTo>
                  <a:pt x="39261" y="23721"/>
                  <a:pt x="39461" y="24096"/>
                  <a:pt x="39707" y="24441"/>
                </a:cubicBezTo>
                <a:lnTo>
                  <a:pt x="39707" y="24441"/>
                </a:lnTo>
                <a:cubicBezTo>
                  <a:pt x="39578" y="24217"/>
                  <a:pt x="39472" y="23984"/>
                  <a:pt x="39404" y="23739"/>
                </a:cubicBezTo>
                <a:cubicBezTo>
                  <a:pt x="39352" y="23601"/>
                  <a:pt x="39336" y="23463"/>
                  <a:pt x="39355" y="23348"/>
                </a:cubicBezTo>
                <a:close/>
                <a:moveTo>
                  <a:pt x="6631" y="14755"/>
                </a:moveTo>
                <a:lnTo>
                  <a:pt x="6656" y="14806"/>
                </a:lnTo>
                <a:cubicBezTo>
                  <a:pt x="7820" y="15641"/>
                  <a:pt x="9212" y="16451"/>
                  <a:pt x="11085" y="17286"/>
                </a:cubicBezTo>
                <a:cubicBezTo>
                  <a:pt x="11642" y="17539"/>
                  <a:pt x="11996" y="17843"/>
                  <a:pt x="12350" y="18298"/>
                </a:cubicBezTo>
                <a:cubicBezTo>
                  <a:pt x="12401" y="18374"/>
                  <a:pt x="12452" y="18425"/>
                  <a:pt x="12477" y="18526"/>
                </a:cubicBezTo>
                <a:cubicBezTo>
                  <a:pt x="12629" y="18754"/>
                  <a:pt x="12755" y="18982"/>
                  <a:pt x="12958" y="19133"/>
                </a:cubicBezTo>
                <a:cubicBezTo>
                  <a:pt x="13388" y="19538"/>
                  <a:pt x="13995" y="19817"/>
                  <a:pt x="14552" y="20070"/>
                </a:cubicBezTo>
                <a:cubicBezTo>
                  <a:pt x="14653" y="20120"/>
                  <a:pt x="14729" y="20146"/>
                  <a:pt x="14805" y="20171"/>
                </a:cubicBezTo>
                <a:cubicBezTo>
                  <a:pt x="14906" y="20247"/>
                  <a:pt x="15033" y="20272"/>
                  <a:pt x="15134" y="20323"/>
                </a:cubicBezTo>
                <a:cubicBezTo>
                  <a:pt x="15691" y="20576"/>
                  <a:pt x="16298" y="20880"/>
                  <a:pt x="16830" y="21209"/>
                </a:cubicBezTo>
                <a:cubicBezTo>
                  <a:pt x="17032" y="21335"/>
                  <a:pt x="17235" y="21512"/>
                  <a:pt x="17437" y="21639"/>
                </a:cubicBezTo>
                <a:cubicBezTo>
                  <a:pt x="17842" y="21943"/>
                  <a:pt x="18222" y="22221"/>
                  <a:pt x="18703" y="22423"/>
                </a:cubicBezTo>
                <a:cubicBezTo>
                  <a:pt x="19120" y="22612"/>
                  <a:pt x="20125" y="22955"/>
                  <a:pt x="21047" y="22955"/>
                </a:cubicBezTo>
                <a:cubicBezTo>
                  <a:pt x="21241" y="22955"/>
                  <a:pt x="21432" y="22940"/>
                  <a:pt x="21613" y="22904"/>
                </a:cubicBezTo>
                <a:lnTo>
                  <a:pt x="21689" y="22904"/>
                </a:lnTo>
                <a:lnTo>
                  <a:pt x="21638" y="22930"/>
                </a:lnTo>
                <a:cubicBezTo>
                  <a:pt x="21486" y="23107"/>
                  <a:pt x="21360" y="23284"/>
                  <a:pt x="21233" y="23436"/>
                </a:cubicBezTo>
                <a:cubicBezTo>
                  <a:pt x="20449" y="24448"/>
                  <a:pt x="19816" y="25587"/>
                  <a:pt x="19209" y="26700"/>
                </a:cubicBezTo>
                <a:cubicBezTo>
                  <a:pt x="19183" y="26726"/>
                  <a:pt x="19158" y="26776"/>
                  <a:pt x="19158" y="26827"/>
                </a:cubicBezTo>
                <a:cubicBezTo>
                  <a:pt x="19158" y="26852"/>
                  <a:pt x="19107" y="26878"/>
                  <a:pt x="19107" y="26903"/>
                </a:cubicBezTo>
                <a:cubicBezTo>
                  <a:pt x="18912" y="26916"/>
                  <a:pt x="18712" y="26922"/>
                  <a:pt x="18508" y="26922"/>
                </a:cubicBezTo>
                <a:cubicBezTo>
                  <a:pt x="17501" y="26922"/>
                  <a:pt x="16389" y="26767"/>
                  <a:pt x="15084" y="26473"/>
                </a:cubicBezTo>
                <a:cubicBezTo>
                  <a:pt x="14856" y="26397"/>
                  <a:pt x="14552" y="26346"/>
                  <a:pt x="14274" y="26321"/>
                </a:cubicBezTo>
                <a:cubicBezTo>
                  <a:pt x="13160" y="26093"/>
                  <a:pt x="12021" y="25865"/>
                  <a:pt x="11136" y="25233"/>
                </a:cubicBezTo>
                <a:cubicBezTo>
                  <a:pt x="10224" y="24575"/>
                  <a:pt x="9187" y="24043"/>
                  <a:pt x="7972" y="23588"/>
                </a:cubicBezTo>
                <a:cubicBezTo>
                  <a:pt x="7795" y="23537"/>
                  <a:pt x="7592" y="23436"/>
                  <a:pt x="7390" y="23360"/>
                </a:cubicBezTo>
                <a:cubicBezTo>
                  <a:pt x="6555" y="23056"/>
                  <a:pt x="5694" y="22727"/>
                  <a:pt x="4884" y="22677"/>
                </a:cubicBezTo>
                <a:lnTo>
                  <a:pt x="4783" y="22677"/>
                </a:lnTo>
                <a:lnTo>
                  <a:pt x="4809" y="22651"/>
                </a:lnTo>
                <a:cubicBezTo>
                  <a:pt x="5062" y="22442"/>
                  <a:pt x="5407" y="22372"/>
                  <a:pt x="5772" y="22372"/>
                </a:cubicBezTo>
                <a:cubicBezTo>
                  <a:pt x="6244" y="22372"/>
                  <a:pt x="6751" y="22490"/>
                  <a:pt x="7137" y="22575"/>
                </a:cubicBezTo>
                <a:lnTo>
                  <a:pt x="7188" y="22575"/>
                </a:lnTo>
                <a:lnTo>
                  <a:pt x="7567" y="22677"/>
                </a:lnTo>
                <a:cubicBezTo>
                  <a:pt x="7972" y="22778"/>
                  <a:pt x="8402" y="22904"/>
                  <a:pt x="8807" y="22930"/>
                </a:cubicBezTo>
                <a:cubicBezTo>
                  <a:pt x="8881" y="22937"/>
                  <a:pt x="8958" y="22940"/>
                  <a:pt x="9035" y="22940"/>
                </a:cubicBezTo>
                <a:cubicBezTo>
                  <a:pt x="9223" y="22940"/>
                  <a:pt x="9420" y="22922"/>
                  <a:pt x="9617" y="22904"/>
                </a:cubicBezTo>
                <a:cubicBezTo>
                  <a:pt x="9833" y="22870"/>
                  <a:pt x="10048" y="22846"/>
                  <a:pt x="10259" y="22846"/>
                </a:cubicBezTo>
                <a:cubicBezTo>
                  <a:pt x="10519" y="22846"/>
                  <a:pt x="10772" y="22883"/>
                  <a:pt x="11009" y="22980"/>
                </a:cubicBezTo>
                <a:cubicBezTo>
                  <a:pt x="11313" y="23107"/>
                  <a:pt x="11566" y="23335"/>
                  <a:pt x="11819" y="23537"/>
                </a:cubicBezTo>
                <a:cubicBezTo>
                  <a:pt x="11996" y="23689"/>
                  <a:pt x="12224" y="23841"/>
                  <a:pt x="12452" y="23967"/>
                </a:cubicBezTo>
                <a:cubicBezTo>
                  <a:pt x="12831" y="24195"/>
                  <a:pt x="13337" y="24473"/>
                  <a:pt x="13869" y="24600"/>
                </a:cubicBezTo>
                <a:cubicBezTo>
                  <a:pt x="14026" y="24652"/>
                  <a:pt x="14225" y="24698"/>
                  <a:pt x="14422" y="24698"/>
                </a:cubicBezTo>
                <a:cubicBezTo>
                  <a:pt x="14604" y="24698"/>
                  <a:pt x="14786" y="24659"/>
                  <a:pt x="14932" y="24549"/>
                </a:cubicBezTo>
                <a:cubicBezTo>
                  <a:pt x="15185" y="24347"/>
                  <a:pt x="15185" y="24170"/>
                  <a:pt x="15159" y="23917"/>
                </a:cubicBezTo>
                <a:lnTo>
                  <a:pt x="15159" y="23739"/>
                </a:lnTo>
                <a:cubicBezTo>
                  <a:pt x="15134" y="22575"/>
                  <a:pt x="14476" y="21411"/>
                  <a:pt x="13388" y="20627"/>
                </a:cubicBezTo>
                <a:cubicBezTo>
                  <a:pt x="12958" y="20298"/>
                  <a:pt x="12452" y="20045"/>
                  <a:pt x="11844" y="19791"/>
                </a:cubicBezTo>
                <a:cubicBezTo>
                  <a:pt x="11768" y="19766"/>
                  <a:pt x="11692" y="19741"/>
                  <a:pt x="11591" y="19716"/>
                </a:cubicBezTo>
                <a:cubicBezTo>
                  <a:pt x="11110" y="19538"/>
                  <a:pt x="10553" y="19361"/>
                  <a:pt x="10478" y="19007"/>
                </a:cubicBezTo>
                <a:cubicBezTo>
                  <a:pt x="10452" y="18855"/>
                  <a:pt x="10553" y="18653"/>
                  <a:pt x="10807" y="18475"/>
                </a:cubicBezTo>
                <a:cubicBezTo>
                  <a:pt x="10832" y="18450"/>
                  <a:pt x="10857" y="18400"/>
                  <a:pt x="10857" y="18349"/>
                </a:cubicBezTo>
                <a:cubicBezTo>
                  <a:pt x="10857" y="18273"/>
                  <a:pt x="10832" y="18248"/>
                  <a:pt x="10807" y="18222"/>
                </a:cubicBezTo>
                <a:cubicBezTo>
                  <a:pt x="10300" y="17767"/>
                  <a:pt x="9693" y="17413"/>
                  <a:pt x="9162" y="17109"/>
                </a:cubicBezTo>
                <a:cubicBezTo>
                  <a:pt x="8453" y="16704"/>
                  <a:pt x="7770" y="16274"/>
                  <a:pt x="7188" y="15717"/>
                </a:cubicBezTo>
                <a:lnTo>
                  <a:pt x="7137" y="15641"/>
                </a:lnTo>
                <a:cubicBezTo>
                  <a:pt x="6934" y="15464"/>
                  <a:pt x="6580" y="15135"/>
                  <a:pt x="6631" y="14856"/>
                </a:cubicBezTo>
                <a:lnTo>
                  <a:pt x="6631" y="14806"/>
                </a:lnTo>
                <a:lnTo>
                  <a:pt x="6631" y="14755"/>
                </a:lnTo>
                <a:close/>
                <a:moveTo>
                  <a:pt x="4606" y="22980"/>
                </a:moveTo>
                <a:cubicBezTo>
                  <a:pt x="5239" y="22980"/>
                  <a:pt x="5770" y="23208"/>
                  <a:pt x="6378" y="23436"/>
                </a:cubicBezTo>
                <a:cubicBezTo>
                  <a:pt x="6428" y="23461"/>
                  <a:pt x="6504" y="23461"/>
                  <a:pt x="6555" y="23512"/>
                </a:cubicBezTo>
                <a:cubicBezTo>
                  <a:pt x="6783" y="23588"/>
                  <a:pt x="7036" y="23664"/>
                  <a:pt x="7263" y="23739"/>
                </a:cubicBezTo>
                <a:cubicBezTo>
                  <a:pt x="7643" y="23891"/>
                  <a:pt x="8023" y="23993"/>
                  <a:pt x="8402" y="24170"/>
                </a:cubicBezTo>
                <a:lnTo>
                  <a:pt x="8453" y="24195"/>
                </a:lnTo>
                <a:cubicBezTo>
                  <a:pt x="9086" y="24448"/>
                  <a:pt x="9718" y="24726"/>
                  <a:pt x="10300" y="25106"/>
                </a:cubicBezTo>
                <a:cubicBezTo>
                  <a:pt x="10452" y="25207"/>
                  <a:pt x="10579" y="25334"/>
                  <a:pt x="10731" y="25435"/>
                </a:cubicBezTo>
                <a:cubicBezTo>
                  <a:pt x="11060" y="25688"/>
                  <a:pt x="11363" y="25891"/>
                  <a:pt x="11743" y="26068"/>
                </a:cubicBezTo>
                <a:cubicBezTo>
                  <a:pt x="12578" y="26397"/>
                  <a:pt x="13514" y="26574"/>
                  <a:pt x="14400" y="26751"/>
                </a:cubicBezTo>
                <a:cubicBezTo>
                  <a:pt x="14729" y="26827"/>
                  <a:pt x="15008" y="26878"/>
                  <a:pt x="15286" y="26954"/>
                </a:cubicBezTo>
                <a:cubicBezTo>
                  <a:pt x="16469" y="27209"/>
                  <a:pt x="17525" y="27336"/>
                  <a:pt x="18511" y="27336"/>
                </a:cubicBezTo>
                <a:cubicBezTo>
                  <a:pt x="18601" y="27336"/>
                  <a:pt x="18690" y="27335"/>
                  <a:pt x="18778" y="27333"/>
                </a:cubicBezTo>
                <a:lnTo>
                  <a:pt x="18804" y="27333"/>
                </a:lnTo>
                <a:lnTo>
                  <a:pt x="18778" y="27358"/>
                </a:lnTo>
                <a:cubicBezTo>
                  <a:pt x="18146" y="28421"/>
                  <a:pt x="17336" y="29560"/>
                  <a:pt x="16298" y="30902"/>
                </a:cubicBezTo>
                <a:cubicBezTo>
                  <a:pt x="15855" y="31026"/>
                  <a:pt x="15388" y="31088"/>
                  <a:pt x="14843" y="31088"/>
                </a:cubicBezTo>
                <a:cubicBezTo>
                  <a:pt x="14610" y="31088"/>
                  <a:pt x="14362" y="31076"/>
                  <a:pt x="14097" y="31053"/>
                </a:cubicBezTo>
                <a:cubicBezTo>
                  <a:pt x="13413" y="31003"/>
                  <a:pt x="12882" y="30775"/>
                  <a:pt x="12325" y="30522"/>
                </a:cubicBezTo>
                <a:cubicBezTo>
                  <a:pt x="12224" y="30497"/>
                  <a:pt x="12123" y="30421"/>
                  <a:pt x="11996" y="30395"/>
                </a:cubicBezTo>
                <a:cubicBezTo>
                  <a:pt x="11060" y="29990"/>
                  <a:pt x="9870" y="29763"/>
                  <a:pt x="8478" y="29737"/>
                </a:cubicBezTo>
                <a:cubicBezTo>
                  <a:pt x="8149" y="29737"/>
                  <a:pt x="7770" y="29763"/>
                  <a:pt x="7415" y="29763"/>
                </a:cubicBezTo>
                <a:cubicBezTo>
                  <a:pt x="7137" y="29788"/>
                  <a:pt x="6833" y="29788"/>
                  <a:pt x="6580" y="29788"/>
                </a:cubicBezTo>
                <a:cubicBezTo>
                  <a:pt x="6251" y="29788"/>
                  <a:pt x="5897" y="29763"/>
                  <a:pt x="5568" y="29687"/>
                </a:cubicBezTo>
                <a:cubicBezTo>
                  <a:pt x="5264" y="29661"/>
                  <a:pt x="4986" y="29611"/>
                  <a:pt x="4657" y="29611"/>
                </a:cubicBezTo>
                <a:cubicBezTo>
                  <a:pt x="4302" y="29611"/>
                  <a:pt x="3923" y="29661"/>
                  <a:pt x="3594" y="29687"/>
                </a:cubicBezTo>
                <a:cubicBezTo>
                  <a:pt x="3290" y="29737"/>
                  <a:pt x="2986" y="29788"/>
                  <a:pt x="2657" y="29788"/>
                </a:cubicBezTo>
                <a:cubicBezTo>
                  <a:pt x="2500" y="29810"/>
                  <a:pt x="2336" y="29819"/>
                  <a:pt x="2163" y="29819"/>
                </a:cubicBezTo>
                <a:cubicBezTo>
                  <a:pt x="1726" y="29819"/>
                  <a:pt x="1231" y="29759"/>
                  <a:pt x="633" y="29687"/>
                </a:cubicBezTo>
                <a:cubicBezTo>
                  <a:pt x="810" y="29434"/>
                  <a:pt x="1012" y="29282"/>
                  <a:pt x="1139" y="29231"/>
                </a:cubicBezTo>
                <a:cubicBezTo>
                  <a:pt x="1594" y="28947"/>
                  <a:pt x="2036" y="28890"/>
                  <a:pt x="2474" y="28890"/>
                </a:cubicBezTo>
                <a:cubicBezTo>
                  <a:pt x="2619" y="28890"/>
                  <a:pt x="2765" y="28896"/>
                  <a:pt x="2910" y="28902"/>
                </a:cubicBezTo>
                <a:cubicBezTo>
                  <a:pt x="3045" y="28902"/>
                  <a:pt x="3192" y="28913"/>
                  <a:pt x="3327" y="28913"/>
                </a:cubicBezTo>
                <a:cubicBezTo>
                  <a:pt x="3394" y="28913"/>
                  <a:pt x="3459" y="28911"/>
                  <a:pt x="3518" y="28902"/>
                </a:cubicBezTo>
                <a:cubicBezTo>
                  <a:pt x="4125" y="28902"/>
                  <a:pt x="4555" y="28649"/>
                  <a:pt x="5062" y="28371"/>
                </a:cubicBezTo>
                <a:cubicBezTo>
                  <a:pt x="5138" y="28345"/>
                  <a:pt x="5239" y="28270"/>
                  <a:pt x="5289" y="28244"/>
                </a:cubicBezTo>
                <a:cubicBezTo>
                  <a:pt x="5810" y="27960"/>
                  <a:pt x="6271" y="27834"/>
                  <a:pt x="6747" y="27834"/>
                </a:cubicBezTo>
                <a:cubicBezTo>
                  <a:pt x="7035" y="27834"/>
                  <a:pt x="7328" y="27880"/>
                  <a:pt x="7643" y="27966"/>
                </a:cubicBezTo>
                <a:cubicBezTo>
                  <a:pt x="8073" y="28092"/>
                  <a:pt x="8478" y="28244"/>
                  <a:pt x="8908" y="28421"/>
                </a:cubicBezTo>
                <a:cubicBezTo>
                  <a:pt x="9566" y="28725"/>
                  <a:pt x="10224" y="28978"/>
                  <a:pt x="10984" y="29029"/>
                </a:cubicBezTo>
                <a:cubicBezTo>
                  <a:pt x="11131" y="29039"/>
                  <a:pt x="11270" y="29044"/>
                  <a:pt x="11401" y="29044"/>
                </a:cubicBezTo>
                <a:cubicBezTo>
                  <a:pt x="12235" y="29044"/>
                  <a:pt x="12725" y="28834"/>
                  <a:pt x="12856" y="28396"/>
                </a:cubicBezTo>
                <a:cubicBezTo>
                  <a:pt x="13110" y="27662"/>
                  <a:pt x="12198" y="27029"/>
                  <a:pt x="11515" y="26776"/>
                </a:cubicBezTo>
                <a:cubicBezTo>
                  <a:pt x="11237" y="26700"/>
                  <a:pt x="10958" y="26625"/>
                  <a:pt x="10655" y="26574"/>
                </a:cubicBezTo>
                <a:lnTo>
                  <a:pt x="9921" y="26371"/>
                </a:lnTo>
                <a:cubicBezTo>
                  <a:pt x="9617" y="26270"/>
                  <a:pt x="9288" y="26144"/>
                  <a:pt x="9035" y="25941"/>
                </a:cubicBezTo>
                <a:cubicBezTo>
                  <a:pt x="8858" y="25764"/>
                  <a:pt x="8782" y="25587"/>
                  <a:pt x="8706" y="25384"/>
                </a:cubicBezTo>
                <a:cubicBezTo>
                  <a:pt x="8681" y="25258"/>
                  <a:pt x="8605" y="25182"/>
                  <a:pt x="8554" y="25055"/>
                </a:cubicBezTo>
                <a:cubicBezTo>
                  <a:pt x="8175" y="24448"/>
                  <a:pt x="7415" y="24322"/>
                  <a:pt x="6681" y="24195"/>
                </a:cubicBezTo>
                <a:cubicBezTo>
                  <a:pt x="6327" y="24119"/>
                  <a:pt x="6023" y="24094"/>
                  <a:pt x="5745" y="23967"/>
                </a:cubicBezTo>
                <a:cubicBezTo>
                  <a:pt x="5289" y="23815"/>
                  <a:pt x="4555" y="23461"/>
                  <a:pt x="4555" y="23031"/>
                </a:cubicBezTo>
                <a:lnTo>
                  <a:pt x="4555" y="22980"/>
                </a:lnTo>
                <a:close/>
                <a:moveTo>
                  <a:pt x="25561" y="19412"/>
                </a:moveTo>
                <a:cubicBezTo>
                  <a:pt x="26472" y="19766"/>
                  <a:pt x="27332" y="20272"/>
                  <a:pt x="28193" y="20778"/>
                </a:cubicBezTo>
                <a:cubicBezTo>
                  <a:pt x="29382" y="21512"/>
                  <a:pt x="30622" y="22221"/>
                  <a:pt x="32014" y="22474"/>
                </a:cubicBezTo>
                <a:cubicBezTo>
                  <a:pt x="32014" y="22474"/>
                  <a:pt x="32065" y="22525"/>
                  <a:pt x="32090" y="22525"/>
                </a:cubicBezTo>
                <a:cubicBezTo>
                  <a:pt x="32698" y="22778"/>
                  <a:pt x="33204" y="23183"/>
                  <a:pt x="33659" y="23562"/>
                </a:cubicBezTo>
                <a:cubicBezTo>
                  <a:pt x="33862" y="23714"/>
                  <a:pt x="34039" y="23841"/>
                  <a:pt x="34242" y="23993"/>
                </a:cubicBezTo>
                <a:cubicBezTo>
                  <a:pt x="35178" y="24701"/>
                  <a:pt x="35760" y="25486"/>
                  <a:pt x="36367" y="26574"/>
                </a:cubicBezTo>
                <a:cubicBezTo>
                  <a:pt x="36165" y="26700"/>
                  <a:pt x="36140" y="27004"/>
                  <a:pt x="36317" y="27409"/>
                </a:cubicBezTo>
                <a:cubicBezTo>
                  <a:pt x="36570" y="27890"/>
                  <a:pt x="37000" y="28270"/>
                  <a:pt x="37380" y="28624"/>
                </a:cubicBezTo>
                <a:cubicBezTo>
                  <a:pt x="37785" y="28978"/>
                  <a:pt x="38190" y="29358"/>
                  <a:pt x="38443" y="29864"/>
                </a:cubicBezTo>
                <a:cubicBezTo>
                  <a:pt x="38468" y="29889"/>
                  <a:pt x="38468" y="29915"/>
                  <a:pt x="38519" y="29940"/>
                </a:cubicBezTo>
                <a:cubicBezTo>
                  <a:pt x="38772" y="30446"/>
                  <a:pt x="38848" y="31003"/>
                  <a:pt x="38848" y="31534"/>
                </a:cubicBezTo>
                <a:cubicBezTo>
                  <a:pt x="38848" y="31813"/>
                  <a:pt x="38822" y="32015"/>
                  <a:pt x="38721" y="32066"/>
                </a:cubicBezTo>
                <a:cubicBezTo>
                  <a:pt x="38699" y="32087"/>
                  <a:pt x="38670" y="32097"/>
                  <a:pt x="38633" y="32097"/>
                </a:cubicBezTo>
                <a:cubicBezTo>
                  <a:pt x="38539" y="32097"/>
                  <a:pt x="38396" y="32037"/>
                  <a:pt x="38215" y="31964"/>
                </a:cubicBezTo>
                <a:cubicBezTo>
                  <a:pt x="37456" y="31635"/>
                  <a:pt x="36798" y="31028"/>
                  <a:pt x="36165" y="30471"/>
                </a:cubicBezTo>
                <a:cubicBezTo>
                  <a:pt x="35406" y="29763"/>
                  <a:pt x="34874" y="29054"/>
                  <a:pt x="34419" y="28270"/>
                </a:cubicBezTo>
                <a:cubicBezTo>
                  <a:pt x="34267" y="27991"/>
                  <a:pt x="34115" y="27662"/>
                  <a:pt x="33988" y="27358"/>
                </a:cubicBezTo>
                <a:cubicBezTo>
                  <a:pt x="33735" y="26776"/>
                  <a:pt x="33457" y="26220"/>
                  <a:pt x="33103" y="25739"/>
                </a:cubicBezTo>
                <a:cubicBezTo>
                  <a:pt x="32571" y="25005"/>
                  <a:pt x="31761" y="24322"/>
                  <a:pt x="30850" y="23739"/>
                </a:cubicBezTo>
                <a:cubicBezTo>
                  <a:pt x="30600" y="23596"/>
                  <a:pt x="29984" y="23226"/>
                  <a:pt x="29402" y="23226"/>
                </a:cubicBezTo>
                <a:cubicBezTo>
                  <a:pt x="29161" y="23226"/>
                  <a:pt x="28925" y="23290"/>
                  <a:pt x="28724" y="23461"/>
                </a:cubicBezTo>
                <a:cubicBezTo>
                  <a:pt x="28269" y="23866"/>
                  <a:pt x="28269" y="24549"/>
                  <a:pt x="28345" y="25005"/>
                </a:cubicBezTo>
                <a:cubicBezTo>
                  <a:pt x="28471" y="25638"/>
                  <a:pt x="28775" y="26220"/>
                  <a:pt x="29028" y="26523"/>
                </a:cubicBezTo>
                <a:cubicBezTo>
                  <a:pt x="29534" y="27207"/>
                  <a:pt x="30218" y="27637"/>
                  <a:pt x="30876" y="27991"/>
                </a:cubicBezTo>
                <a:cubicBezTo>
                  <a:pt x="31382" y="28270"/>
                  <a:pt x="31812" y="28548"/>
                  <a:pt x="31863" y="29257"/>
                </a:cubicBezTo>
                <a:cubicBezTo>
                  <a:pt x="31888" y="29408"/>
                  <a:pt x="31863" y="29560"/>
                  <a:pt x="31863" y="29737"/>
                </a:cubicBezTo>
                <a:lnTo>
                  <a:pt x="31863" y="29940"/>
                </a:lnTo>
                <a:lnTo>
                  <a:pt x="31863" y="29990"/>
                </a:lnTo>
                <a:lnTo>
                  <a:pt x="31837" y="29990"/>
                </a:lnTo>
                <a:cubicBezTo>
                  <a:pt x="30977" y="29560"/>
                  <a:pt x="30319" y="28978"/>
                  <a:pt x="29661" y="28345"/>
                </a:cubicBezTo>
                <a:cubicBezTo>
                  <a:pt x="29433" y="28143"/>
                  <a:pt x="29231" y="27915"/>
                  <a:pt x="28977" y="27738"/>
                </a:cubicBezTo>
                <a:cubicBezTo>
                  <a:pt x="28724" y="27510"/>
                  <a:pt x="28522" y="27333"/>
                  <a:pt x="28269" y="27131"/>
                </a:cubicBezTo>
                <a:cubicBezTo>
                  <a:pt x="27535" y="26574"/>
                  <a:pt x="26776" y="25967"/>
                  <a:pt x="26295" y="25106"/>
                </a:cubicBezTo>
                <a:cubicBezTo>
                  <a:pt x="25915" y="24448"/>
                  <a:pt x="25612" y="23739"/>
                  <a:pt x="25283" y="23081"/>
                </a:cubicBezTo>
                <a:cubicBezTo>
                  <a:pt x="25181" y="22904"/>
                  <a:pt x="25131" y="22727"/>
                  <a:pt x="25029" y="22550"/>
                </a:cubicBezTo>
                <a:cubicBezTo>
                  <a:pt x="25004" y="22449"/>
                  <a:pt x="24928" y="22348"/>
                  <a:pt x="24903" y="22272"/>
                </a:cubicBezTo>
                <a:cubicBezTo>
                  <a:pt x="24675" y="21791"/>
                  <a:pt x="24473" y="21259"/>
                  <a:pt x="24042" y="20930"/>
                </a:cubicBezTo>
                <a:lnTo>
                  <a:pt x="24017" y="20930"/>
                </a:lnTo>
                <a:cubicBezTo>
                  <a:pt x="24498" y="20449"/>
                  <a:pt x="25029" y="19943"/>
                  <a:pt x="25536" y="19412"/>
                </a:cubicBezTo>
                <a:close/>
                <a:moveTo>
                  <a:pt x="4569" y="29894"/>
                </a:moveTo>
                <a:cubicBezTo>
                  <a:pt x="4899" y="29894"/>
                  <a:pt x="5214" y="29936"/>
                  <a:pt x="5542" y="29990"/>
                </a:cubicBezTo>
                <a:cubicBezTo>
                  <a:pt x="5821" y="30016"/>
                  <a:pt x="6099" y="30041"/>
                  <a:pt x="6428" y="30041"/>
                </a:cubicBezTo>
                <a:cubicBezTo>
                  <a:pt x="6783" y="30041"/>
                  <a:pt x="7162" y="30016"/>
                  <a:pt x="7491" y="30016"/>
                </a:cubicBezTo>
                <a:cubicBezTo>
                  <a:pt x="7742" y="29998"/>
                  <a:pt x="8005" y="29980"/>
                  <a:pt x="8263" y="29980"/>
                </a:cubicBezTo>
                <a:cubicBezTo>
                  <a:pt x="8370" y="29980"/>
                  <a:pt x="8476" y="29983"/>
                  <a:pt x="8579" y="29990"/>
                </a:cubicBezTo>
                <a:cubicBezTo>
                  <a:pt x="9364" y="29990"/>
                  <a:pt x="10123" y="30092"/>
                  <a:pt x="10857" y="30269"/>
                </a:cubicBezTo>
                <a:cubicBezTo>
                  <a:pt x="11389" y="30395"/>
                  <a:pt x="11869" y="30623"/>
                  <a:pt x="12350" y="30851"/>
                </a:cubicBezTo>
                <a:cubicBezTo>
                  <a:pt x="12502" y="30902"/>
                  <a:pt x="12654" y="30977"/>
                  <a:pt x="12806" y="31053"/>
                </a:cubicBezTo>
                <a:cubicBezTo>
                  <a:pt x="13360" y="31298"/>
                  <a:pt x="14061" y="31427"/>
                  <a:pt x="14774" y="31427"/>
                </a:cubicBezTo>
                <a:cubicBezTo>
                  <a:pt x="15168" y="31427"/>
                  <a:pt x="15566" y="31388"/>
                  <a:pt x="15944" y="31306"/>
                </a:cubicBezTo>
                <a:lnTo>
                  <a:pt x="16020" y="31306"/>
                </a:lnTo>
                <a:lnTo>
                  <a:pt x="15969" y="31357"/>
                </a:lnTo>
                <a:cubicBezTo>
                  <a:pt x="15564" y="31889"/>
                  <a:pt x="15134" y="32420"/>
                  <a:pt x="14679" y="32926"/>
                </a:cubicBezTo>
                <a:cubicBezTo>
                  <a:pt x="14426" y="33255"/>
                  <a:pt x="14147" y="33584"/>
                  <a:pt x="13869" y="33913"/>
                </a:cubicBezTo>
                <a:cubicBezTo>
                  <a:pt x="13439" y="34419"/>
                  <a:pt x="13008" y="34900"/>
                  <a:pt x="12553" y="35356"/>
                </a:cubicBezTo>
                <a:cubicBezTo>
                  <a:pt x="12527" y="35356"/>
                  <a:pt x="12502" y="35356"/>
                  <a:pt x="12477" y="35406"/>
                </a:cubicBezTo>
                <a:cubicBezTo>
                  <a:pt x="11905" y="35819"/>
                  <a:pt x="11242" y="35951"/>
                  <a:pt x="10543" y="35951"/>
                </a:cubicBezTo>
                <a:cubicBezTo>
                  <a:pt x="9913" y="35951"/>
                  <a:pt x="9253" y="35843"/>
                  <a:pt x="8605" y="35735"/>
                </a:cubicBezTo>
                <a:cubicBezTo>
                  <a:pt x="8073" y="35659"/>
                  <a:pt x="7592" y="35583"/>
                  <a:pt x="7112" y="35558"/>
                </a:cubicBezTo>
                <a:cubicBezTo>
                  <a:pt x="5441" y="35558"/>
                  <a:pt x="4024" y="36469"/>
                  <a:pt x="2632" y="37355"/>
                </a:cubicBezTo>
                <a:cubicBezTo>
                  <a:pt x="2354" y="37532"/>
                  <a:pt x="2025" y="37735"/>
                  <a:pt x="1746" y="37912"/>
                </a:cubicBezTo>
                <a:lnTo>
                  <a:pt x="1721" y="37912"/>
                </a:lnTo>
                <a:lnTo>
                  <a:pt x="1721" y="37886"/>
                </a:lnTo>
                <a:cubicBezTo>
                  <a:pt x="1620" y="37608"/>
                  <a:pt x="1696" y="37228"/>
                  <a:pt x="1848" y="36925"/>
                </a:cubicBezTo>
                <a:cubicBezTo>
                  <a:pt x="2328" y="35963"/>
                  <a:pt x="3341" y="35204"/>
                  <a:pt x="4151" y="34647"/>
                </a:cubicBezTo>
                <a:cubicBezTo>
                  <a:pt x="5112" y="33964"/>
                  <a:pt x="6201" y="33837"/>
                  <a:pt x="7289" y="33711"/>
                </a:cubicBezTo>
                <a:cubicBezTo>
                  <a:pt x="7567" y="33685"/>
                  <a:pt x="7846" y="33660"/>
                  <a:pt x="8175" y="33584"/>
                </a:cubicBezTo>
                <a:cubicBezTo>
                  <a:pt x="9820" y="33331"/>
                  <a:pt x="10756" y="32825"/>
                  <a:pt x="10857" y="32167"/>
                </a:cubicBezTo>
                <a:cubicBezTo>
                  <a:pt x="10882" y="31964"/>
                  <a:pt x="10832" y="31813"/>
                  <a:pt x="10731" y="31686"/>
                </a:cubicBezTo>
                <a:cubicBezTo>
                  <a:pt x="10461" y="31372"/>
                  <a:pt x="9854" y="31277"/>
                  <a:pt x="9473" y="31277"/>
                </a:cubicBezTo>
                <a:cubicBezTo>
                  <a:pt x="9424" y="31277"/>
                  <a:pt x="9379" y="31278"/>
                  <a:pt x="9339" y="31281"/>
                </a:cubicBezTo>
                <a:cubicBezTo>
                  <a:pt x="8934" y="31281"/>
                  <a:pt x="8579" y="31433"/>
                  <a:pt x="8200" y="31560"/>
                </a:cubicBezTo>
                <a:cubicBezTo>
                  <a:pt x="7972" y="31661"/>
                  <a:pt x="7770" y="31737"/>
                  <a:pt x="7491" y="31787"/>
                </a:cubicBezTo>
                <a:cubicBezTo>
                  <a:pt x="7338" y="31826"/>
                  <a:pt x="7196" y="31843"/>
                  <a:pt x="7064" y="31843"/>
                </a:cubicBezTo>
                <a:cubicBezTo>
                  <a:pt x="6586" y="31843"/>
                  <a:pt x="6234" y="31620"/>
                  <a:pt x="5897" y="31382"/>
                </a:cubicBezTo>
                <a:cubicBezTo>
                  <a:pt x="5669" y="31256"/>
                  <a:pt x="5441" y="31104"/>
                  <a:pt x="5188" y="30977"/>
                </a:cubicBezTo>
                <a:cubicBezTo>
                  <a:pt x="5026" y="30896"/>
                  <a:pt x="4879" y="30863"/>
                  <a:pt x="4733" y="30863"/>
                </a:cubicBezTo>
                <a:cubicBezTo>
                  <a:pt x="4562" y="30863"/>
                  <a:pt x="4393" y="30909"/>
                  <a:pt x="4201" y="30977"/>
                </a:cubicBezTo>
                <a:cubicBezTo>
                  <a:pt x="3767" y="31102"/>
                  <a:pt x="3294" y="31216"/>
                  <a:pt x="2789" y="31216"/>
                </a:cubicBezTo>
                <a:cubicBezTo>
                  <a:pt x="2470" y="31216"/>
                  <a:pt x="2139" y="31171"/>
                  <a:pt x="1797" y="31053"/>
                </a:cubicBezTo>
                <a:cubicBezTo>
                  <a:pt x="1341" y="30927"/>
                  <a:pt x="582" y="30598"/>
                  <a:pt x="532" y="30016"/>
                </a:cubicBezTo>
                <a:lnTo>
                  <a:pt x="532" y="29990"/>
                </a:lnTo>
                <a:lnTo>
                  <a:pt x="532" y="29965"/>
                </a:lnTo>
                <a:lnTo>
                  <a:pt x="582" y="29965"/>
                </a:lnTo>
                <a:cubicBezTo>
                  <a:pt x="1134" y="30036"/>
                  <a:pt x="1675" y="30073"/>
                  <a:pt x="2223" y="30073"/>
                </a:cubicBezTo>
                <a:cubicBezTo>
                  <a:pt x="2856" y="30073"/>
                  <a:pt x="3498" y="30023"/>
                  <a:pt x="4176" y="29915"/>
                </a:cubicBezTo>
                <a:cubicBezTo>
                  <a:pt x="4310" y="29900"/>
                  <a:pt x="4440" y="29894"/>
                  <a:pt x="4569" y="29894"/>
                </a:cubicBezTo>
                <a:close/>
                <a:moveTo>
                  <a:pt x="23865" y="21158"/>
                </a:moveTo>
                <a:cubicBezTo>
                  <a:pt x="24296" y="21436"/>
                  <a:pt x="24599" y="22069"/>
                  <a:pt x="24802" y="22677"/>
                </a:cubicBezTo>
                <a:cubicBezTo>
                  <a:pt x="24878" y="22879"/>
                  <a:pt x="24979" y="23056"/>
                  <a:pt x="25029" y="23183"/>
                </a:cubicBezTo>
                <a:cubicBezTo>
                  <a:pt x="25156" y="23410"/>
                  <a:pt x="25257" y="23664"/>
                  <a:pt x="25384" y="23917"/>
                </a:cubicBezTo>
                <a:cubicBezTo>
                  <a:pt x="25738" y="24676"/>
                  <a:pt x="26118" y="25460"/>
                  <a:pt x="26649" y="26093"/>
                </a:cubicBezTo>
                <a:cubicBezTo>
                  <a:pt x="27155" y="26675"/>
                  <a:pt x="27763" y="27131"/>
                  <a:pt x="28319" y="27612"/>
                </a:cubicBezTo>
                <a:cubicBezTo>
                  <a:pt x="28775" y="27966"/>
                  <a:pt x="29205" y="28345"/>
                  <a:pt x="29610" y="28725"/>
                </a:cubicBezTo>
                <a:cubicBezTo>
                  <a:pt x="30420" y="29484"/>
                  <a:pt x="31103" y="29990"/>
                  <a:pt x="31964" y="30319"/>
                </a:cubicBezTo>
                <a:cubicBezTo>
                  <a:pt x="31989" y="30395"/>
                  <a:pt x="31989" y="30471"/>
                  <a:pt x="32014" y="30522"/>
                </a:cubicBezTo>
                <a:cubicBezTo>
                  <a:pt x="32217" y="31028"/>
                  <a:pt x="32521" y="31458"/>
                  <a:pt x="32850" y="31889"/>
                </a:cubicBezTo>
                <a:cubicBezTo>
                  <a:pt x="33027" y="32142"/>
                  <a:pt x="33229" y="32395"/>
                  <a:pt x="33381" y="32648"/>
                </a:cubicBezTo>
                <a:cubicBezTo>
                  <a:pt x="33457" y="32724"/>
                  <a:pt x="33482" y="32800"/>
                  <a:pt x="33508" y="32850"/>
                </a:cubicBezTo>
                <a:cubicBezTo>
                  <a:pt x="33887" y="33559"/>
                  <a:pt x="33786" y="33812"/>
                  <a:pt x="33634" y="33913"/>
                </a:cubicBezTo>
                <a:cubicBezTo>
                  <a:pt x="33612" y="33924"/>
                  <a:pt x="33584" y="33930"/>
                  <a:pt x="33552" y="33930"/>
                </a:cubicBezTo>
                <a:cubicBezTo>
                  <a:pt x="33366" y="33930"/>
                  <a:pt x="33017" y="33741"/>
                  <a:pt x="32521" y="33331"/>
                </a:cubicBezTo>
                <a:cubicBezTo>
                  <a:pt x="31812" y="32698"/>
                  <a:pt x="31255" y="31889"/>
                  <a:pt x="30800" y="31104"/>
                </a:cubicBezTo>
                <a:cubicBezTo>
                  <a:pt x="30597" y="30775"/>
                  <a:pt x="30369" y="30421"/>
                  <a:pt x="30167" y="30117"/>
                </a:cubicBezTo>
                <a:cubicBezTo>
                  <a:pt x="29484" y="29155"/>
                  <a:pt x="28674" y="28194"/>
                  <a:pt x="27636" y="28067"/>
                </a:cubicBezTo>
                <a:cubicBezTo>
                  <a:pt x="27558" y="28054"/>
                  <a:pt x="27479" y="28048"/>
                  <a:pt x="27400" y="28048"/>
                </a:cubicBezTo>
                <a:cubicBezTo>
                  <a:pt x="27020" y="28048"/>
                  <a:pt x="26643" y="28195"/>
                  <a:pt x="26371" y="28447"/>
                </a:cubicBezTo>
                <a:cubicBezTo>
                  <a:pt x="26118" y="28649"/>
                  <a:pt x="25941" y="28953"/>
                  <a:pt x="25915" y="29257"/>
                </a:cubicBezTo>
                <a:cubicBezTo>
                  <a:pt x="25890" y="30168"/>
                  <a:pt x="26674" y="31053"/>
                  <a:pt x="27257" y="31686"/>
                </a:cubicBezTo>
                <a:cubicBezTo>
                  <a:pt x="27636" y="32116"/>
                  <a:pt x="28066" y="32521"/>
                  <a:pt x="28471" y="32901"/>
                </a:cubicBezTo>
                <a:cubicBezTo>
                  <a:pt x="28977" y="33382"/>
                  <a:pt x="29534" y="33837"/>
                  <a:pt x="29964" y="34394"/>
                </a:cubicBezTo>
                <a:cubicBezTo>
                  <a:pt x="30597" y="35153"/>
                  <a:pt x="30951" y="36090"/>
                  <a:pt x="31053" y="37228"/>
                </a:cubicBezTo>
                <a:lnTo>
                  <a:pt x="31053" y="37330"/>
                </a:lnTo>
                <a:cubicBezTo>
                  <a:pt x="31078" y="37583"/>
                  <a:pt x="31078" y="37836"/>
                  <a:pt x="31053" y="38089"/>
                </a:cubicBezTo>
                <a:cubicBezTo>
                  <a:pt x="30977" y="38469"/>
                  <a:pt x="30850" y="38696"/>
                  <a:pt x="30622" y="38722"/>
                </a:cubicBezTo>
                <a:cubicBezTo>
                  <a:pt x="30596" y="38728"/>
                  <a:pt x="30568" y="38731"/>
                  <a:pt x="30540" y="38731"/>
                </a:cubicBezTo>
                <a:cubicBezTo>
                  <a:pt x="30149" y="38731"/>
                  <a:pt x="29679" y="38106"/>
                  <a:pt x="29585" y="37988"/>
                </a:cubicBezTo>
                <a:cubicBezTo>
                  <a:pt x="29408" y="37735"/>
                  <a:pt x="29231" y="37431"/>
                  <a:pt x="29079" y="37127"/>
                </a:cubicBezTo>
                <a:cubicBezTo>
                  <a:pt x="28851" y="36722"/>
                  <a:pt x="28648" y="36292"/>
                  <a:pt x="28319" y="35963"/>
                </a:cubicBezTo>
                <a:cubicBezTo>
                  <a:pt x="28168" y="35811"/>
                  <a:pt x="28066" y="35735"/>
                  <a:pt x="27915" y="35710"/>
                </a:cubicBezTo>
                <a:lnTo>
                  <a:pt x="27889" y="35710"/>
                </a:lnTo>
                <a:lnTo>
                  <a:pt x="27889" y="35685"/>
                </a:lnTo>
                <a:lnTo>
                  <a:pt x="27889" y="35609"/>
                </a:lnTo>
                <a:cubicBezTo>
                  <a:pt x="27813" y="34824"/>
                  <a:pt x="27383" y="34141"/>
                  <a:pt x="26953" y="33458"/>
                </a:cubicBezTo>
                <a:cubicBezTo>
                  <a:pt x="26877" y="33306"/>
                  <a:pt x="26750" y="33129"/>
                  <a:pt x="26649" y="32926"/>
                </a:cubicBezTo>
                <a:cubicBezTo>
                  <a:pt x="26523" y="32749"/>
                  <a:pt x="26421" y="32547"/>
                  <a:pt x="26295" y="32369"/>
                </a:cubicBezTo>
                <a:cubicBezTo>
                  <a:pt x="25738" y="31408"/>
                  <a:pt x="25131" y="30395"/>
                  <a:pt x="24650" y="29383"/>
                </a:cubicBezTo>
                <a:cubicBezTo>
                  <a:pt x="24093" y="28219"/>
                  <a:pt x="23764" y="26979"/>
                  <a:pt x="23587" y="25410"/>
                </a:cubicBezTo>
                <a:cubicBezTo>
                  <a:pt x="23460" y="24397"/>
                  <a:pt x="23283" y="23335"/>
                  <a:pt x="22752" y="22322"/>
                </a:cubicBezTo>
                <a:cubicBezTo>
                  <a:pt x="22752" y="22322"/>
                  <a:pt x="22752" y="22297"/>
                  <a:pt x="22726" y="22297"/>
                </a:cubicBezTo>
                <a:cubicBezTo>
                  <a:pt x="23030" y="21993"/>
                  <a:pt x="23384" y="21614"/>
                  <a:pt x="23840" y="21183"/>
                </a:cubicBezTo>
                <a:lnTo>
                  <a:pt x="23865" y="21158"/>
                </a:lnTo>
                <a:close/>
                <a:moveTo>
                  <a:pt x="22499" y="22550"/>
                </a:moveTo>
                <a:lnTo>
                  <a:pt x="22499" y="22575"/>
                </a:lnTo>
                <a:cubicBezTo>
                  <a:pt x="23005" y="23562"/>
                  <a:pt x="23131" y="24600"/>
                  <a:pt x="23258" y="25688"/>
                </a:cubicBezTo>
                <a:lnTo>
                  <a:pt x="23283" y="25815"/>
                </a:lnTo>
                <a:cubicBezTo>
                  <a:pt x="23460" y="27004"/>
                  <a:pt x="23713" y="28067"/>
                  <a:pt x="24144" y="29029"/>
                </a:cubicBezTo>
                <a:cubicBezTo>
                  <a:pt x="24650" y="30168"/>
                  <a:pt x="25283" y="31281"/>
                  <a:pt x="25865" y="32268"/>
                </a:cubicBezTo>
                <a:cubicBezTo>
                  <a:pt x="26016" y="32521"/>
                  <a:pt x="26168" y="32774"/>
                  <a:pt x="26371" y="33027"/>
                </a:cubicBezTo>
                <a:cubicBezTo>
                  <a:pt x="26902" y="33812"/>
                  <a:pt x="27459" y="34698"/>
                  <a:pt x="27560" y="35583"/>
                </a:cubicBezTo>
                <a:cubicBezTo>
                  <a:pt x="27560" y="35609"/>
                  <a:pt x="27560" y="35609"/>
                  <a:pt x="27586" y="35659"/>
                </a:cubicBezTo>
                <a:lnTo>
                  <a:pt x="27586" y="35685"/>
                </a:lnTo>
                <a:lnTo>
                  <a:pt x="27459" y="35685"/>
                </a:lnTo>
                <a:cubicBezTo>
                  <a:pt x="27395" y="35692"/>
                  <a:pt x="27333" y="35695"/>
                  <a:pt x="27272" y="35695"/>
                </a:cubicBezTo>
                <a:cubicBezTo>
                  <a:pt x="26021" y="35695"/>
                  <a:pt x="25542" y="34236"/>
                  <a:pt x="25156" y="33053"/>
                </a:cubicBezTo>
                <a:cubicBezTo>
                  <a:pt x="25055" y="32800"/>
                  <a:pt x="25004" y="32547"/>
                  <a:pt x="24903" y="32369"/>
                </a:cubicBezTo>
                <a:cubicBezTo>
                  <a:pt x="24625" y="31661"/>
                  <a:pt x="24220" y="30876"/>
                  <a:pt x="23663" y="30016"/>
                </a:cubicBezTo>
                <a:lnTo>
                  <a:pt x="23638" y="29990"/>
                </a:lnTo>
                <a:cubicBezTo>
                  <a:pt x="23283" y="29408"/>
                  <a:pt x="22701" y="28497"/>
                  <a:pt x="21891" y="28497"/>
                </a:cubicBezTo>
                <a:cubicBezTo>
                  <a:pt x="21613" y="28497"/>
                  <a:pt x="21385" y="28624"/>
                  <a:pt x="21208" y="28852"/>
                </a:cubicBezTo>
                <a:cubicBezTo>
                  <a:pt x="20854" y="29257"/>
                  <a:pt x="20727" y="29915"/>
                  <a:pt x="20803" y="30395"/>
                </a:cubicBezTo>
                <a:cubicBezTo>
                  <a:pt x="20955" y="31585"/>
                  <a:pt x="21765" y="32648"/>
                  <a:pt x="22524" y="33584"/>
                </a:cubicBezTo>
                <a:lnTo>
                  <a:pt x="22625" y="33711"/>
                </a:lnTo>
                <a:cubicBezTo>
                  <a:pt x="22701" y="33787"/>
                  <a:pt x="22752" y="33863"/>
                  <a:pt x="22828" y="33938"/>
                </a:cubicBezTo>
                <a:cubicBezTo>
                  <a:pt x="23131" y="34318"/>
                  <a:pt x="23460" y="34698"/>
                  <a:pt x="23410" y="35229"/>
                </a:cubicBezTo>
                <a:cubicBezTo>
                  <a:pt x="23410" y="35381"/>
                  <a:pt x="23359" y="35533"/>
                  <a:pt x="23334" y="35685"/>
                </a:cubicBezTo>
                <a:cubicBezTo>
                  <a:pt x="23258" y="35862"/>
                  <a:pt x="23233" y="36014"/>
                  <a:pt x="23233" y="36216"/>
                </a:cubicBezTo>
                <a:cubicBezTo>
                  <a:pt x="23233" y="36697"/>
                  <a:pt x="23511" y="37178"/>
                  <a:pt x="23739" y="37583"/>
                </a:cubicBezTo>
                <a:lnTo>
                  <a:pt x="23764" y="37659"/>
                </a:lnTo>
                <a:cubicBezTo>
                  <a:pt x="23840" y="37760"/>
                  <a:pt x="23865" y="37861"/>
                  <a:pt x="23916" y="37962"/>
                </a:cubicBezTo>
                <a:cubicBezTo>
                  <a:pt x="24169" y="38393"/>
                  <a:pt x="24473" y="38848"/>
                  <a:pt x="24498" y="39354"/>
                </a:cubicBezTo>
                <a:cubicBezTo>
                  <a:pt x="24523" y="39658"/>
                  <a:pt x="24397" y="39962"/>
                  <a:pt x="24220" y="40164"/>
                </a:cubicBezTo>
                <a:cubicBezTo>
                  <a:pt x="23233" y="39202"/>
                  <a:pt x="22954" y="37836"/>
                  <a:pt x="22625" y="36545"/>
                </a:cubicBezTo>
                <a:cubicBezTo>
                  <a:pt x="22473" y="35811"/>
                  <a:pt x="22322" y="35077"/>
                  <a:pt x="22018" y="34394"/>
                </a:cubicBezTo>
                <a:cubicBezTo>
                  <a:pt x="21233" y="32496"/>
                  <a:pt x="19690" y="31003"/>
                  <a:pt x="18196" y="29535"/>
                </a:cubicBezTo>
                <a:lnTo>
                  <a:pt x="18019" y="29358"/>
                </a:lnTo>
                <a:cubicBezTo>
                  <a:pt x="18298" y="28953"/>
                  <a:pt x="18551" y="28599"/>
                  <a:pt x="18778" y="28244"/>
                </a:cubicBezTo>
                <a:cubicBezTo>
                  <a:pt x="19082" y="27713"/>
                  <a:pt x="19411" y="27131"/>
                  <a:pt x="19690" y="26599"/>
                </a:cubicBezTo>
                <a:cubicBezTo>
                  <a:pt x="20044" y="25941"/>
                  <a:pt x="20423" y="25233"/>
                  <a:pt x="20854" y="24600"/>
                </a:cubicBezTo>
                <a:cubicBezTo>
                  <a:pt x="21309" y="23967"/>
                  <a:pt x="21815" y="23309"/>
                  <a:pt x="22473" y="22575"/>
                </a:cubicBezTo>
                <a:lnTo>
                  <a:pt x="22499" y="22550"/>
                </a:lnTo>
                <a:close/>
                <a:moveTo>
                  <a:pt x="7101" y="35941"/>
                </a:moveTo>
                <a:cubicBezTo>
                  <a:pt x="7362" y="35941"/>
                  <a:pt x="7634" y="35957"/>
                  <a:pt x="7921" y="35988"/>
                </a:cubicBezTo>
                <a:cubicBezTo>
                  <a:pt x="8175" y="36014"/>
                  <a:pt x="8453" y="36064"/>
                  <a:pt x="8731" y="36090"/>
                </a:cubicBezTo>
                <a:cubicBezTo>
                  <a:pt x="9333" y="36180"/>
                  <a:pt x="9943" y="36270"/>
                  <a:pt x="10536" y="36270"/>
                </a:cubicBezTo>
                <a:cubicBezTo>
                  <a:pt x="10941" y="36270"/>
                  <a:pt x="11338" y="36228"/>
                  <a:pt x="11718" y="36115"/>
                </a:cubicBezTo>
                <a:lnTo>
                  <a:pt x="11768" y="36090"/>
                </a:lnTo>
                <a:lnTo>
                  <a:pt x="11768" y="36090"/>
                </a:lnTo>
                <a:lnTo>
                  <a:pt x="11718" y="36166"/>
                </a:lnTo>
                <a:cubicBezTo>
                  <a:pt x="10528" y="37254"/>
                  <a:pt x="9237" y="38291"/>
                  <a:pt x="7820" y="39228"/>
                </a:cubicBezTo>
                <a:cubicBezTo>
                  <a:pt x="7339" y="39531"/>
                  <a:pt x="6833" y="39886"/>
                  <a:pt x="6352" y="40189"/>
                </a:cubicBezTo>
                <a:cubicBezTo>
                  <a:pt x="5315" y="40949"/>
                  <a:pt x="4252" y="41683"/>
                  <a:pt x="3138" y="42315"/>
                </a:cubicBezTo>
                <a:cubicBezTo>
                  <a:pt x="3138" y="42088"/>
                  <a:pt x="3239" y="41885"/>
                  <a:pt x="3290" y="41759"/>
                </a:cubicBezTo>
                <a:cubicBezTo>
                  <a:pt x="3518" y="41303"/>
                  <a:pt x="3796" y="40898"/>
                  <a:pt x="4049" y="40493"/>
                </a:cubicBezTo>
                <a:cubicBezTo>
                  <a:pt x="4378" y="40038"/>
                  <a:pt x="4682" y="39607"/>
                  <a:pt x="4884" y="39101"/>
                </a:cubicBezTo>
                <a:cubicBezTo>
                  <a:pt x="4884" y="39076"/>
                  <a:pt x="4910" y="39076"/>
                  <a:pt x="4910" y="39025"/>
                </a:cubicBezTo>
                <a:cubicBezTo>
                  <a:pt x="5011" y="38798"/>
                  <a:pt x="5163" y="38418"/>
                  <a:pt x="5062" y="38241"/>
                </a:cubicBezTo>
                <a:lnTo>
                  <a:pt x="5062" y="38215"/>
                </a:lnTo>
                <a:cubicBezTo>
                  <a:pt x="5006" y="38127"/>
                  <a:pt x="4917" y="38097"/>
                  <a:pt x="4814" y="38097"/>
                </a:cubicBezTo>
                <a:cubicBezTo>
                  <a:pt x="4680" y="38097"/>
                  <a:pt x="4521" y="38147"/>
                  <a:pt x="4378" y="38190"/>
                </a:cubicBezTo>
                <a:cubicBezTo>
                  <a:pt x="4302" y="38215"/>
                  <a:pt x="4252" y="38215"/>
                  <a:pt x="4226" y="38215"/>
                </a:cubicBezTo>
                <a:cubicBezTo>
                  <a:pt x="4049" y="38241"/>
                  <a:pt x="3897" y="38266"/>
                  <a:pt x="3746" y="38342"/>
                </a:cubicBezTo>
                <a:cubicBezTo>
                  <a:pt x="3391" y="38443"/>
                  <a:pt x="3012" y="38519"/>
                  <a:pt x="2657" y="38519"/>
                </a:cubicBezTo>
                <a:cubicBezTo>
                  <a:pt x="2328" y="38519"/>
                  <a:pt x="2075" y="38393"/>
                  <a:pt x="1873" y="38215"/>
                </a:cubicBezTo>
                <a:lnTo>
                  <a:pt x="1873" y="38190"/>
                </a:lnTo>
                <a:lnTo>
                  <a:pt x="1898" y="38190"/>
                </a:lnTo>
                <a:cubicBezTo>
                  <a:pt x="2202" y="37988"/>
                  <a:pt x="2506" y="37811"/>
                  <a:pt x="2784" y="37633"/>
                </a:cubicBezTo>
                <a:cubicBezTo>
                  <a:pt x="3493" y="37203"/>
                  <a:pt x="4176" y="36748"/>
                  <a:pt x="4935" y="36393"/>
                </a:cubicBezTo>
                <a:cubicBezTo>
                  <a:pt x="5621" y="36088"/>
                  <a:pt x="6307" y="35941"/>
                  <a:pt x="7101" y="35941"/>
                </a:cubicBezTo>
                <a:close/>
                <a:moveTo>
                  <a:pt x="17791" y="29586"/>
                </a:moveTo>
                <a:lnTo>
                  <a:pt x="17943" y="29737"/>
                </a:lnTo>
                <a:cubicBezTo>
                  <a:pt x="19183" y="30927"/>
                  <a:pt x="20550" y="32243"/>
                  <a:pt x="21385" y="33812"/>
                </a:cubicBezTo>
                <a:cubicBezTo>
                  <a:pt x="21613" y="34217"/>
                  <a:pt x="21815" y="34672"/>
                  <a:pt x="21942" y="35103"/>
                </a:cubicBezTo>
                <a:cubicBezTo>
                  <a:pt x="22094" y="35583"/>
                  <a:pt x="22195" y="36090"/>
                  <a:pt x="22322" y="36570"/>
                </a:cubicBezTo>
                <a:cubicBezTo>
                  <a:pt x="22575" y="37962"/>
                  <a:pt x="22904" y="39354"/>
                  <a:pt x="23891" y="40392"/>
                </a:cubicBezTo>
                <a:cubicBezTo>
                  <a:pt x="23743" y="40461"/>
                  <a:pt x="23592" y="40495"/>
                  <a:pt x="23445" y="40495"/>
                </a:cubicBezTo>
                <a:cubicBezTo>
                  <a:pt x="23215" y="40495"/>
                  <a:pt x="22998" y="40410"/>
                  <a:pt x="22828" y="40240"/>
                </a:cubicBezTo>
                <a:cubicBezTo>
                  <a:pt x="22094" y="39557"/>
                  <a:pt x="21815" y="38544"/>
                  <a:pt x="21562" y="37608"/>
                </a:cubicBezTo>
                <a:cubicBezTo>
                  <a:pt x="21436" y="37127"/>
                  <a:pt x="21309" y="36722"/>
                  <a:pt x="21132" y="36317"/>
                </a:cubicBezTo>
                <a:cubicBezTo>
                  <a:pt x="20828" y="35583"/>
                  <a:pt x="20449" y="34850"/>
                  <a:pt x="20069" y="34192"/>
                </a:cubicBezTo>
                <a:cubicBezTo>
                  <a:pt x="19993" y="34065"/>
                  <a:pt x="19943" y="33964"/>
                  <a:pt x="19867" y="33837"/>
                </a:cubicBezTo>
                <a:cubicBezTo>
                  <a:pt x="19616" y="33381"/>
                  <a:pt x="19345" y="32987"/>
                  <a:pt x="18850" y="32987"/>
                </a:cubicBezTo>
                <a:cubicBezTo>
                  <a:pt x="18795" y="32987"/>
                  <a:pt x="18738" y="32992"/>
                  <a:pt x="18677" y="33002"/>
                </a:cubicBezTo>
                <a:cubicBezTo>
                  <a:pt x="18348" y="33053"/>
                  <a:pt x="18095" y="33205"/>
                  <a:pt x="17918" y="33458"/>
                </a:cubicBezTo>
                <a:cubicBezTo>
                  <a:pt x="17589" y="33964"/>
                  <a:pt x="17690" y="34748"/>
                  <a:pt x="17842" y="35305"/>
                </a:cubicBezTo>
                <a:cubicBezTo>
                  <a:pt x="17943" y="35609"/>
                  <a:pt x="18095" y="35938"/>
                  <a:pt x="18222" y="36267"/>
                </a:cubicBezTo>
                <a:cubicBezTo>
                  <a:pt x="18601" y="37127"/>
                  <a:pt x="19057" y="38114"/>
                  <a:pt x="18804" y="38924"/>
                </a:cubicBezTo>
                <a:cubicBezTo>
                  <a:pt x="18677" y="39329"/>
                  <a:pt x="18449" y="39430"/>
                  <a:pt x="18171" y="39557"/>
                </a:cubicBezTo>
                <a:cubicBezTo>
                  <a:pt x="18146" y="39557"/>
                  <a:pt x="18095" y="39607"/>
                  <a:pt x="18095" y="39607"/>
                </a:cubicBezTo>
                <a:cubicBezTo>
                  <a:pt x="18070" y="39633"/>
                  <a:pt x="18045" y="39633"/>
                  <a:pt x="18019" y="39633"/>
                </a:cubicBezTo>
                <a:cubicBezTo>
                  <a:pt x="17943" y="39633"/>
                  <a:pt x="17918" y="39658"/>
                  <a:pt x="17893" y="39683"/>
                </a:cubicBezTo>
                <a:cubicBezTo>
                  <a:pt x="17665" y="39911"/>
                  <a:pt x="17791" y="40493"/>
                  <a:pt x="17893" y="40898"/>
                </a:cubicBezTo>
                <a:cubicBezTo>
                  <a:pt x="17918" y="41050"/>
                  <a:pt x="17943" y="41151"/>
                  <a:pt x="17943" y="41252"/>
                </a:cubicBezTo>
                <a:cubicBezTo>
                  <a:pt x="17969" y="41759"/>
                  <a:pt x="17716" y="42821"/>
                  <a:pt x="17159" y="43100"/>
                </a:cubicBezTo>
                <a:lnTo>
                  <a:pt x="17133" y="43100"/>
                </a:lnTo>
                <a:lnTo>
                  <a:pt x="17133" y="43075"/>
                </a:lnTo>
                <a:cubicBezTo>
                  <a:pt x="16830" y="42417"/>
                  <a:pt x="16804" y="41683"/>
                  <a:pt x="16804" y="40999"/>
                </a:cubicBezTo>
                <a:cubicBezTo>
                  <a:pt x="16804" y="40797"/>
                  <a:pt x="16804" y="40594"/>
                  <a:pt x="16779" y="40367"/>
                </a:cubicBezTo>
                <a:cubicBezTo>
                  <a:pt x="16754" y="39531"/>
                  <a:pt x="16627" y="38798"/>
                  <a:pt x="16425" y="38114"/>
                </a:cubicBezTo>
                <a:cubicBezTo>
                  <a:pt x="16248" y="37456"/>
                  <a:pt x="15919" y="36849"/>
                  <a:pt x="15640" y="36241"/>
                </a:cubicBezTo>
                <a:cubicBezTo>
                  <a:pt x="15235" y="35432"/>
                  <a:pt x="14805" y="34596"/>
                  <a:pt x="14729" y="33685"/>
                </a:cubicBezTo>
                <a:cubicBezTo>
                  <a:pt x="14729" y="33660"/>
                  <a:pt x="14679" y="33635"/>
                  <a:pt x="14653" y="33584"/>
                </a:cubicBezTo>
                <a:cubicBezTo>
                  <a:pt x="15008" y="33154"/>
                  <a:pt x="15362" y="32749"/>
                  <a:pt x="15691" y="32293"/>
                </a:cubicBezTo>
                <a:cubicBezTo>
                  <a:pt x="15868" y="32066"/>
                  <a:pt x="16045" y="31863"/>
                  <a:pt x="16197" y="31635"/>
                </a:cubicBezTo>
                <a:cubicBezTo>
                  <a:pt x="16324" y="31484"/>
                  <a:pt x="16425" y="31357"/>
                  <a:pt x="16551" y="31180"/>
                </a:cubicBezTo>
                <a:cubicBezTo>
                  <a:pt x="16577" y="31180"/>
                  <a:pt x="16577" y="31155"/>
                  <a:pt x="16577" y="31129"/>
                </a:cubicBezTo>
                <a:lnTo>
                  <a:pt x="16627" y="31104"/>
                </a:lnTo>
                <a:cubicBezTo>
                  <a:pt x="17007" y="30623"/>
                  <a:pt x="17412" y="30117"/>
                  <a:pt x="17791" y="29611"/>
                </a:cubicBezTo>
                <a:lnTo>
                  <a:pt x="17791" y="29586"/>
                </a:lnTo>
                <a:close/>
                <a:moveTo>
                  <a:pt x="10452" y="37811"/>
                </a:moveTo>
                <a:lnTo>
                  <a:pt x="10452" y="37836"/>
                </a:lnTo>
                <a:cubicBezTo>
                  <a:pt x="11009" y="40367"/>
                  <a:pt x="9465" y="42923"/>
                  <a:pt x="8048" y="44618"/>
                </a:cubicBezTo>
                <a:cubicBezTo>
                  <a:pt x="7846" y="44542"/>
                  <a:pt x="7694" y="44416"/>
                  <a:pt x="7542" y="44188"/>
                </a:cubicBezTo>
                <a:cubicBezTo>
                  <a:pt x="7036" y="43479"/>
                  <a:pt x="7289" y="42847"/>
                  <a:pt x="7542" y="42189"/>
                </a:cubicBezTo>
                <a:lnTo>
                  <a:pt x="7719" y="41632"/>
                </a:lnTo>
                <a:cubicBezTo>
                  <a:pt x="7770" y="41556"/>
                  <a:pt x="7719" y="41531"/>
                  <a:pt x="7694" y="41455"/>
                </a:cubicBezTo>
                <a:cubicBezTo>
                  <a:pt x="7668" y="41404"/>
                  <a:pt x="7567" y="41404"/>
                  <a:pt x="7491" y="41404"/>
                </a:cubicBezTo>
                <a:cubicBezTo>
                  <a:pt x="6909" y="41505"/>
                  <a:pt x="6352" y="41809"/>
                  <a:pt x="5796" y="42088"/>
                </a:cubicBezTo>
                <a:cubicBezTo>
                  <a:pt x="5568" y="42239"/>
                  <a:pt x="5391" y="42315"/>
                  <a:pt x="5163" y="42442"/>
                </a:cubicBezTo>
                <a:cubicBezTo>
                  <a:pt x="5138" y="42467"/>
                  <a:pt x="5062" y="42467"/>
                  <a:pt x="5036" y="42518"/>
                </a:cubicBezTo>
                <a:cubicBezTo>
                  <a:pt x="4650" y="42687"/>
                  <a:pt x="4172" y="42924"/>
                  <a:pt x="3734" y="42924"/>
                </a:cubicBezTo>
                <a:cubicBezTo>
                  <a:pt x="3713" y="42924"/>
                  <a:pt x="3691" y="42924"/>
                  <a:pt x="3670" y="42923"/>
                </a:cubicBezTo>
                <a:cubicBezTo>
                  <a:pt x="3467" y="42923"/>
                  <a:pt x="3290" y="42821"/>
                  <a:pt x="3214" y="42695"/>
                </a:cubicBezTo>
                <a:lnTo>
                  <a:pt x="3214" y="42670"/>
                </a:lnTo>
                <a:lnTo>
                  <a:pt x="3239" y="42670"/>
                </a:lnTo>
                <a:cubicBezTo>
                  <a:pt x="4302" y="42012"/>
                  <a:pt x="5391" y="41303"/>
                  <a:pt x="6428" y="40620"/>
                </a:cubicBezTo>
                <a:cubicBezTo>
                  <a:pt x="6833" y="40316"/>
                  <a:pt x="7263" y="40038"/>
                  <a:pt x="7694" y="39785"/>
                </a:cubicBezTo>
                <a:cubicBezTo>
                  <a:pt x="8706" y="39127"/>
                  <a:pt x="9592" y="38494"/>
                  <a:pt x="10427" y="37836"/>
                </a:cubicBezTo>
                <a:lnTo>
                  <a:pt x="10452" y="37811"/>
                </a:lnTo>
                <a:close/>
                <a:moveTo>
                  <a:pt x="14375" y="33863"/>
                </a:moveTo>
                <a:lnTo>
                  <a:pt x="14375" y="33913"/>
                </a:lnTo>
                <a:cubicBezTo>
                  <a:pt x="14501" y="34748"/>
                  <a:pt x="14906" y="35583"/>
                  <a:pt x="15286" y="36368"/>
                </a:cubicBezTo>
                <a:cubicBezTo>
                  <a:pt x="15615" y="37026"/>
                  <a:pt x="15944" y="37709"/>
                  <a:pt x="16121" y="38418"/>
                </a:cubicBezTo>
                <a:cubicBezTo>
                  <a:pt x="16273" y="39101"/>
                  <a:pt x="16298" y="39810"/>
                  <a:pt x="16324" y="40518"/>
                </a:cubicBezTo>
                <a:cubicBezTo>
                  <a:pt x="16374" y="41404"/>
                  <a:pt x="16400" y="42315"/>
                  <a:pt x="16703" y="43100"/>
                </a:cubicBezTo>
                <a:lnTo>
                  <a:pt x="16703" y="43150"/>
                </a:lnTo>
                <a:lnTo>
                  <a:pt x="16703" y="43176"/>
                </a:lnTo>
                <a:lnTo>
                  <a:pt x="16678" y="43176"/>
                </a:lnTo>
                <a:cubicBezTo>
                  <a:pt x="16121" y="43049"/>
                  <a:pt x="15792" y="42163"/>
                  <a:pt x="15615" y="41683"/>
                </a:cubicBezTo>
                <a:lnTo>
                  <a:pt x="15615" y="41657"/>
                </a:lnTo>
                <a:cubicBezTo>
                  <a:pt x="15488" y="41278"/>
                  <a:pt x="15362" y="40873"/>
                  <a:pt x="15235" y="40493"/>
                </a:cubicBezTo>
                <a:cubicBezTo>
                  <a:pt x="15109" y="40012"/>
                  <a:pt x="14932" y="39531"/>
                  <a:pt x="14755" y="39051"/>
                </a:cubicBezTo>
                <a:cubicBezTo>
                  <a:pt x="14755" y="39025"/>
                  <a:pt x="14729" y="39000"/>
                  <a:pt x="14729" y="38924"/>
                </a:cubicBezTo>
                <a:cubicBezTo>
                  <a:pt x="14476" y="38291"/>
                  <a:pt x="14046" y="37330"/>
                  <a:pt x="13363" y="37153"/>
                </a:cubicBezTo>
                <a:cubicBezTo>
                  <a:pt x="13312" y="37142"/>
                  <a:pt x="13263" y="37138"/>
                  <a:pt x="13215" y="37138"/>
                </a:cubicBezTo>
                <a:cubicBezTo>
                  <a:pt x="12431" y="37138"/>
                  <a:pt x="12062" y="38453"/>
                  <a:pt x="11895" y="39025"/>
                </a:cubicBezTo>
                <a:cubicBezTo>
                  <a:pt x="11844" y="39354"/>
                  <a:pt x="11768" y="39683"/>
                  <a:pt x="11743" y="40012"/>
                </a:cubicBezTo>
                <a:cubicBezTo>
                  <a:pt x="11692" y="40443"/>
                  <a:pt x="11616" y="40923"/>
                  <a:pt x="11490" y="41379"/>
                </a:cubicBezTo>
                <a:cubicBezTo>
                  <a:pt x="11262" y="42138"/>
                  <a:pt x="10807" y="42948"/>
                  <a:pt x="10123" y="43707"/>
                </a:cubicBezTo>
                <a:cubicBezTo>
                  <a:pt x="9870" y="43986"/>
                  <a:pt x="9212" y="44694"/>
                  <a:pt x="8478" y="44694"/>
                </a:cubicBezTo>
                <a:lnTo>
                  <a:pt x="8453" y="44694"/>
                </a:lnTo>
                <a:lnTo>
                  <a:pt x="8478" y="44669"/>
                </a:lnTo>
                <a:cubicBezTo>
                  <a:pt x="9921" y="42897"/>
                  <a:pt x="11465" y="40189"/>
                  <a:pt x="10756" y="37532"/>
                </a:cubicBezTo>
                <a:cubicBezTo>
                  <a:pt x="11743" y="36722"/>
                  <a:pt x="12603" y="35938"/>
                  <a:pt x="13363" y="35052"/>
                </a:cubicBezTo>
                <a:cubicBezTo>
                  <a:pt x="13666" y="34698"/>
                  <a:pt x="13995" y="34318"/>
                  <a:pt x="14350" y="33913"/>
                </a:cubicBezTo>
                <a:lnTo>
                  <a:pt x="14375" y="33863"/>
                </a:lnTo>
                <a:close/>
                <a:moveTo>
                  <a:pt x="41530" y="1"/>
                </a:moveTo>
                <a:cubicBezTo>
                  <a:pt x="41480" y="1"/>
                  <a:pt x="41404" y="26"/>
                  <a:pt x="41378" y="77"/>
                </a:cubicBezTo>
                <a:cubicBezTo>
                  <a:pt x="40341" y="1646"/>
                  <a:pt x="39075" y="3164"/>
                  <a:pt x="37861" y="4582"/>
                </a:cubicBezTo>
                <a:cubicBezTo>
                  <a:pt x="37532" y="4986"/>
                  <a:pt x="37152" y="5442"/>
                  <a:pt x="36798" y="5872"/>
                </a:cubicBezTo>
                <a:cubicBezTo>
                  <a:pt x="35330" y="7669"/>
                  <a:pt x="33761" y="9517"/>
                  <a:pt x="31964" y="11516"/>
                </a:cubicBezTo>
                <a:cubicBezTo>
                  <a:pt x="31584" y="11921"/>
                  <a:pt x="31255" y="12351"/>
                  <a:pt x="30901" y="12807"/>
                </a:cubicBezTo>
                <a:cubicBezTo>
                  <a:pt x="30597" y="13237"/>
                  <a:pt x="30243" y="13692"/>
                  <a:pt x="29889" y="14072"/>
                </a:cubicBezTo>
                <a:cubicBezTo>
                  <a:pt x="29644" y="14339"/>
                  <a:pt x="29419" y="14566"/>
                  <a:pt x="29042" y="14566"/>
                </a:cubicBezTo>
                <a:cubicBezTo>
                  <a:pt x="29020" y="14566"/>
                  <a:pt x="28996" y="14566"/>
                  <a:pt x="28973" y="14564"/>
                </a:cubicBezTo>
                <a:lnTo>
                  <a:pt x="28973" y="14564"/>
                </a:lnTo>
                <a:cubicBezTo>
                  <a:pt x="29148" y="14677"/>
                  <a:pt x="29350" y="14738"/>
                  <a:pt x="29585" y="14755"/>
                </a:cubicBezTo>
                <a:lnTo>
                  <a:pt x="29610" y="14755"/>
                </a:lnTo>
                <a:lnTo>
                  <a:pt x="29585" y="14806"/>
                </a:lnTo>
                <a:cubicBezTo>
                  <a:pt x="29534" y="14856"/>
                  <a:pt x="29433" y="14932"/>
                  <a:pt x="29357" y="14983"/>
                </a:cubicBezTo>
                <a:cubicBezTo>
                  <a:pt x="29129" y="15185"/>
                  <a:pt x="28927" y="15363"/>
                  <a:pt x="28699" y="15590"/>
                </a:cubicBezTo>
                <a:cubicBezTo>
                  <a:pt x="28446" y="15843"/>
                  <a:pt x="28193" y="16122"/>
                  <a:pt x="27839" y="16501"/>
                </a:cubicBezTo>
                <a:lnTo>
                  <a:pt x="27813" y="16527"/>
                </a:lnTo>
                <a:lnTo>
                  <a:pt x="27813" y="16501"/>
                </a:lnTo>
                <a:cubicBezTo>
                  <a:pt x="27535" y="15869"/>
                  <a:pt x="27358" y="15211"/>
                  <a:pt x="27231" y="14553"/>
                </a:cubicBezTo>
                <a:cubicBezTo>
                  <a:pt x="27155" y="14047"/>
                  <a:pt x="27029" y="13540"/>
                  <a:pt x="26852" y="13060"/>
                </a:cubicBezTo>
                <a:cubicBezTo>
                  <a:pt x="26421" y="11794"/>
                  <a:pt x="25561" y="10706"/>
                  <a:pt x="24802" y="9871"/>
                </a:cubicBezTo>
                <a:lnTo>
                  <a:pt x="24523" y="9542"/>
                </a:lnTo>
                <a:cubicBezTo>
                  <a:pt x="23638" y="8530"/>
                  <a:pt x="22726" y="7517"/>
                  <a:pt x="21891" y="6454"/>
                </a:cubicBezTo>
                <a:cubicBezTo>
                  <a:pt x="21841" y="6353"/>
                  <a:pt x="21739" y="6252"/>
                  <a:pt x="21664" y="6151"/>
                </a:cubicBezTo>
                <a:cubicBezTo>
                  <a:pt x="21385" y="5771"/>
                  <a:pt x="21081" y="5366"/>
                  <a:pt x="20727" y="5062"/>
                </a:cubicBezTo>
                <a:cubicBezTo>
                  <a:pt x="20499" y="4835"/>
                  <a:pt x="20221" y="4683"/>
                  <a:pt x="19968" y="4480"/>
                </a:cubicBezTo>
                <a:cubicBezTo>
                  <a:pt x="19715" y="4303"/>
                  <a:pt x="19436" y="4101"/>
                  <a:pt x="19209" y="3873"/>
                </a:cubicBezTo>
                <a:cubicBezTo>
                  <a:pt x="19310" y="3493"/>
                  <a:pt x="19614" y="3291"/>
                  <a:pt x="20094" y="3164"/>
                </a:cubicBezTo>
                <a:cubicBezTo>
                  <a:pt x="20334" y="3088"/>
                  <a:pt x="20569" y="3050"/>
                  <a:pt x="20799" y="3050"/>
                </a:cubicBezTo>
                <a:cubicBezTo>
                  <a:pt x="21302" y="3050"/>
                  <a:pt x="21783" y="3234"/>
                  <a:pt x="22247" y="3604"/>
                </a:cubicBezTo>
                <a:lnTo>
                  <a:pt x="22247" y="3604"/>
                </a:lnTo>
                <a:cubicBezTo>
                  <a:pt x="21768" y="3163"/>
                  <a:pt x="21121" y="2764"/>
                  <a:pt x="20337" y="2764"/>
                </a:cubicBezTo>
                <a:cubicBezTo>
                  <a:pt x="20017" y="2764"/>
                  <a:pt x="19674" y="2830"/>
                  <a:pt x="19310" y="2987"/>
                </a:cubicBezTo>
                <a:cubicBezTo>
                  <a:pt x="18804" y="3215"/>
                  <a:pt x="18475" y="3493"/>
                  <a:pt x="18374" y="3873"/>
                </a:cubicBezTo>
                <a:cubicBezTo>
                  <a:pt x="18551" y="4556"/>
                  <a:pt x="19082" y="5493"/>
                  <a:pt x="19588" y="6277"/>
                </a:cubicBezTo>
                <a:cubicBezTo>
                  <a:pt x="19664" y="6378"/>
                  <a:pt x="19715" y="6480"/>
                  <a:pt x="19740" y="6581"/>
                </a:cubicBezTo>
                <a:lnTo>
                  <a:pt x="19740" y="6606"/>
                </a:lnTo>
                <a:lnTo>
                  <a:pt x="19715" y="6606"/>
                </a:lnTo>
                <a:cubicBezTo>
                  <a:pt x="19681" y="6609"/>
                  <a:pt x="19646" y="6610"/>
                  <a:pt x="19612" y="6610"/>
                </a:cubicBezTo>
                <a:cubicBezTo>
                  <a:pt x="18906" y="6610"/>
                  <a:pt x="18137" y="6129"/>
                  <a:pt x="17437" y="5695"/>
                </a:cubicBezTo>
                <a:cubicBezTo>
                  <a:pt x="17083" y="5467"/>
                  <a:pt x="16729" y="5240"/>
                  <a:pt x="16450" y="5113"/>
                </a:cubicBezTo>
                <a:cubicBezTo>
                  <a:pt x="16184" y="5015"/>
                  <a:pt x="15863" y="4940"/>
                  <a:pt x="15566" y="4940"/>
                </a:cubicBezTo>
                <a:cubicBezTo>
                  <a:pt x="15326" y="4940"/>
                  <a:pt x="15101" y="4989"/>
                  <a:pt x="14932" y="5113"/>
                </a:cubicBezTo>
                <a:cubicBezTo>
                  <a:pt x="14704" y="5265"/>
                  <a:pt x="14577" y="5569"/>
                  <a:pt x="14577" y="5898"/>
                </a:cubicBezTo>
                <a:cubicBezTo>
                  <a:pt x="14628" y="7087"/>
                  <a:pt x="15666" y="8378"/>
                  <a:pt x="16678" y="8985"/>
                </a:cubicBezTo>
                <a:cubicBezTo>
                  <a:pt x="16779" y="9036"/>
                  <a:pt x="16880" y="9061"/>
                  <a:pt x="16982" y="9137"/>
                </a:cubicBezTo>
                <a:cubicBezTo>
                  <a:pt x="17235" y="9263"/>
                  <a:pt x="17538" y="9390"/>
                  <a:pt x="17690" y="9643"/>
                </a:cubicBezTo>
                <a:cubicBezTo>
                  <a:pt x="17791" y="9795"/>
                  <a:pt x="17817" y="9997"/>
                  <a:pt x="17817" y="10149"/>
                </a:cubicBezTo>
                <a:cubicBezTo>
                  <a:pt x="17817" y="10276"/>
                  <a:pt x="17842" y="10402"/>
                  <a:pt x="17893" y="10529"/>
                </a:cubicBezTo>
                <a:cubicBezTo>
                  <a:pt x="18070" y="10959"/>
                  <a:pt x="18601" y="11313"/>
                  <a:pt x="18981" y="11541"/>
                </a:cubicBezTo>
                <a:cubicBezTo>
                  <a:pt x="19361" y="11769"/>
                  <a:pt x="19791" y="11946"/>
                  <a:pt x="20196" y="12149"/>
                </a:cubicBezTo>
                <a:cubicBezTo>
                  <a:pt x="21208" y="12604"/>
                  <a:pt x="22144" y="13060"/>
                  <a:pt x="22676" y="14072"/>
                </a:cubicBezTo>
                <a:lnTo>
                  <a:pt x="22777" y="14249"/>
                </a:lnTo>
                <a:cubicBezTo>
                  <a:pt x="22853" y="14376"/>
                  <a:pt x="22904" y="14578"/>
                  <a:pt x="22929" y="14730"/>
                </a:cubicBezTo>
                <a:cubicBezTo>
                  <a:pt x="22980" y="14958"/>
                  <a:pt x="22929" y="15110"/>
                  <a:pt x="22802" y="15211"/>
                </a:cubicBezTo>
                <a:cubicBezTo>
                  <a:pt x="22731" y="15271"/>
                  <a:pt x="22636" y="15296"/>
                  <a:pt x="22527" y="15296"/>
                </a:cubicBezTo>
                <a:cubicBezTo>
                  <a:pt x="22406" y="15296"/>
                  <a:pt x="22266" y="15264"/>
                  <a:pt x="22119" y="15211"/>
                </a:cubicBezTo>
                <a:cubicBezTo>
                  <a:pt x="21765" y="15059"/>
                  <a:pt x="21410" y="14856"/>
                  <a:pt x="21107" y="14679"/>
                </a:cubicBezTo>
                <a:cubicBezTo>
                  <a:pt x="20221" y="14123"/>
                  <a:pt x="19436" y="13465"/>
                  <a:pt x="18728" y="12933"/>
                </a:cubicBezTo>
                <a:cubicBezTo>
                  <a:pt x="18070" y="12351"/>
                  <a:pt x="17564" y="11921"/>
                  <a:pt x="17083" y="11440"/>
                </a:cubicBezTo>
                <a:cubicBezTo>
                  <a:pt x="16703" y="11060"/>
                  <a:pt x="16273" y="10630"/>
                  <a:pt x="15716" y="10453"/>
                </a:cubicBezTo>
                <a:cubicBezTo>
                  <a:pt x="15587" y="10415"/>
                  <a:pt x="15463" y="10400"/>
                  <a:pt x="15342" y="10400"/>
                </a:cubicBezTo>
                <a:cubicBezTo>
                  <a:pt x="15059" y="10400"/>
                  <a:pt x="14793" y="10483"/>
                  <a:pt x="14527" y="10554"/>
                </a:cubicBezTo>
                <a:cubicBezTo>
                  <a:pt x="14426" y="10579"/>
                  <a:pt x="14324" y="10630"/>
                  <a:pt x="14198" y="10655"/>
                </a:cubicBezTo>
                <a:cubicBezTo>
                  <a:pt x="14093" y="10683"/>
                  <a:pt x="13986" y="10695"/>
                  <a:pt x="13877" y="10695"/>
                </a:cubicBezTo>
                <a:cubicBezTo>
                  <a:pt x="13277" y="10695"/>
                  <a:pt x="12625" y="10319"/>
                  <a:pt x="12047" y="9997"/>
                </a:cubicBezTo>
                <a:cubicBezTo>
                  <a:pt x="11869" y="9871"/>
                  <a:pt x="11667" y="9770"/>
                  <a:pt x="11490" y="9668"/>
                </a:cubicBezTo>
                <a:cubicBezTo>
                  <a:pt x="11058" y="9436"/>
                  <a:pt x="10331" y="9072"/>
                  <a:pt x="9711" y="9072"/>
                </a:cubicBezTo>
                <a:cubicBezTo>
                  <a:pt x="9387" y="9072"/>
                  <a:pt x="9092" y="9171"/>
                  <a:pt x="8883" y="9441"/>
                </a:cubicBezTo>
                <a:cubicBezTo>
                  <a:pt x="8377" y="10124"/>
                  <a:pt x="8984" y="10833"/>
                  <a:pt x="9592" y="11339"/>
                </a:cubicBezTo>
                <a:cubicBezTo>
                  <a:pt x="10351" y="11971"/>
                  <a:pt x="11237" y="12452"/>
                  <a:pt x="12047" y="12933"/>
                </a:cubicBezTo>
                <a:cubicBezTo>
                  <a:pt x="12173" y="12984"/>
                  <a:pt x="12350" y="13085"/>
                  <a:pt x="12477" y="13161"/>
                </a:cubicBezTo>
                <a:cubicBezTo>
                  <a:pt x="12856" y="13338"/>
                  <a:pt x="13185" y="13591"/>
                  <a:pt x="13489" y="13794"/>
                </a:cubicBezTo>
                <a:cubicBezTo>
                  <a:pt x="13616" y="13869"/>
                  <a:pt x="13768" y="13971"/>
                  <a:pt x="13919" y="14072"/>
                </a:cubicBezTo>
                <a:cubicBezTo>
                  <a:pt x="14501" y="14426"/>
                  <a:pt x="15159" y="14806"/>
                  <a:pt x="15438" y="15312"/>
                </a:cubicBezTo>
                <a:cubicBezTo>
                  <a:pt x="15539" y="15464"/>
                  <a:pt x="15564" y="15616"/>
                  <a:pt x="15590" y="15818"/>
                </a:cubicBezTo>
                <a:cubicBezTo>
                  <a:pt x="15640" y="15970"/>
                  <a:pt x="15640" y="16097"/>
                  <a:pt x="15716" y="16248"/>
                </a:cubicBezTo>
                <a:lnTo>
                  <a:pt x="15716" y="16274"/>
                </a:lnTo>
                <a:cubicBezTo>
                  <a:pt x="15843" y="16501"/>
                  <a:pt x="16045" y="16653"/>
                  <a:pt x="16172" y="16780"/>
                </a:cubicBezTo>
                <a:cubicBezTo>
                  <a:pt x="16653" y="17159"/>
                  <a:pt x="17235" y="17362"/>
                  <a:pt x="17817" y="17539"/>
                </a:cubicBezTo>
                <a:lnTo>
                  <a:pt x="17918" y="17590"/>
                </a:lnTo>
                <a:cubicBezTo>
                  <a:pt x="17994" y="17615"/>
                  <a:pt x="18070" y="17640"/>
                  <a:pt x="18171" y="17666"/>
                </a:cubicBezTo>
                <a:cubicBezTo>
                  <a:pt x="18627" y="17843"/>
                  <a:pt x="19107" y="17995"/>
                  <a:pt x="19512" y="18273"/>
                </a:cubicBezTo>
                <a:cubicBezTo>
                  <a:pt x="19943" y="18551"/>
                  <a:pt x="20348" y="19007"/>
                  <a:pt x="20272" y="19412"/>
                </a:cubicBezTo>
                <a:cubicBezTo>
                  <a:pt x="20221" y="19665"/>
                  <a:pt x="19993" y="19817"/>
                  <a:pt x="19563" y="19918"/>
                </a:cubicBezTo>
                <a:cubicBezTo>
                  <a:pt x="19401" y="19950"/>
                  <a:pt x="19235" y="19965"/>
                  <a:pt x="19066" y="19965"/>
                </a:cubicBezTo>
                <a:cubicBezTo>
                  <a:pt x="17919" y="19965"/>
                  <a:pt x="16649" y="19274"/>
                  <a:pt x="15590" y="18678"/>
                </a:cubicBezTo>
                <a:cubicBezTo>
                  <a:pt x="15438" y="18602"/>
                  <a:pt x="15286" y="18501"/>
                  <a:pt x="15134" y="18425"/>
                </a:cubicBezTo>
                <a:cubicBezTo>
                  <a:pt x="14299" y="17995"/>
                  <a:pt x="13439" y="17488"/>
                  <a:pt x="12654" y="16957"/>
                </a:cubicBezTo>
                <a:cubicBezTo>
                  <a:pt x="12502" y="16830"/>
                  <a:pt x="12300" y="16729"/>
                  <a:pt x="12148" y="16603"/>
                </a:cubicBezTo>
                <a:cubicBezTo>
                  <a:pt x="11540" y="16198"/>
                  <a:pt x="11009" y="15818"/>
                  <a:pt x="10351" y="15514"/>
                </a:cubicBezTo>
                <a:cubicBezTo>
                  <a:pt x="10073" y="15388"/>
                  <a:pt x="9744" y="15261"/>
                  <a:pt x="9465" y="15185"/>
                </a:cubicBezTo>
                <a:cubicBezTo>
                  <a:pt x="9010" y="15008"/>
                  <a:pt x="8579" y="14831"/>
                  <a:pt x="8124" y="14629"/>
                </a:cubicBezTo>
                <a:cubicBezTo>
                  <a:pt x="7811" y="14489"/>
                  <a:pt x="7497" y="14362"/>
                  <a:pt x="7176" y="14362"/>
                </a:cubicBezTo>
                <a:cubicBezTo>
                  <a:pt x="7030" y="14362"/>
                  <a:pt x="6882" y="14388"/>
                  <a:pt x="6732" y="14452"/>
                </a:cubicBezTo>
                <a:cubicBezTo>
                  <a:pt x="6479" y="14553"/>
                  <a:pt x="6327" y="14705"/>
                  <a:pt x="6276" y="14932"/>
                </a:cubicBezTo>
                <a:cubicBezTo>
                  <a:pt x="6201" y="15135"/>
                  <a:pt x="6276" y="15439"/>
                  <a:pt x="6454" y="15717"/>
                </a:cubicBezTo>
                <a:cubicBezTo>
                  <a:pt x="7061" y="16603"/>
                  <a:pt x="7997" y="17134"/>
                  <a:pt x="8883" y="17666"/>
                </a:cubicBezTo>
                <a:cubicBezTo>
                  <a:pt x="9389" y="17969"/>
                  <a:pt x="9895" y="18273"/>
                  <a:pt x="10376" y="18627"/>
                </a:cubicBezTo>
                <a:lnTo>
                  <a:pt x="10402" y="18627"/>
                </a:lnTo>
                <a:cubicBezTo>
                  <a:pt x="10199" y="18855"/>
                  <a:pt x="10098" y="19108"/>
                  <a:pt x="10123" y="19311"/>
                </a:cubicBezTo>
                <a:cubicBezTo>
                  <a:pt x="10199" y="19614"/>
                  <a:pt x="10452" y="19867"/>
                  <a:pt x="10882" y="20045"/>
                </a:cubicBezTo>
                <a:cubicBezTo>
                  <a:pt x="11110" y="20146"/>
                  <a:pt x="11338" y="20247"/>
                  <a:pt x="11515" y="20323"/>
                </a:cubicBezTo>
                <a:cubicBezTo>
                  <a:pt x="12654" y="20829"/>
                  <a:pt x="13742" y="21310"/>
                  <a:pt x="14375" y="22525"/>
                </a:cubicBezTo>
                <a:lnTo>
                  <a:pt x="14375" y="22550"/>
                </a:lnTo>
                <a:cubicBezTo>
                  <a:pt x="14577" y="22955"/>
                  <a:pt x="14932" y="23739"/>
                  <a:pt x="14780" y="24296"/>
                </a:cubicBezTo>
                <a:lnTo>
                  <a:pt x="14780" y="24322"/>
                </a:lnTo>
                <a:cubicBezTo>
                  <a:pt x="14704" y="24549"/>
                  <a:pt x="14679" y="24575"/>
                  <a:pt x="14299" y="24600"/>
                </a:cubicBezTo>
                <a:cubicBezTo>
                  <a:pt x="13995" y="24600"/>
                  <a:pt x="13616" y="24448"/>
                  <a:pt x="13312" y="24322"/>
                </a:cubicBezTo>
                <a:lnTo>
                  <a:pt x="13287" y="24322"/>
                </a:lnTo>
                <a:cubicBezTo>
                  <a:pt x="12882" y="24119"/>
                  <a:pt x="12426" y="23917"/>
                  <a:pt x="12021" y="23588"/>
                </a:cubicBezTo>
                <a:cubicBezTo>
                  <a:pt x="11920" y="23537"/>
                  <a:pt x="11794" y="23436"/>
                  <a:pt x="11718" y="23360"/>
                </a:cubicBezTo>
                <a:cubicBezTo>
                  <a:pt x="11363" y="23107"/>
                  <a:pt x="11034" y="22854"/>
                  <a:pt x="10604" y="22778"/>
                </a:cubicBezTo>
                <a:cubicBezTo>
                  <a:pt x="10456" y="22746"/>
                  <a:pt x="10307" y="22732"/>
                  <a:pt x="10163" y="22732"/>
                </a:cubicBezTo>
                <a:cubicBezTo>
                  <a:pt x="9962" y="22732"/>
                  <a:pt x="9768" y="22759"/>
                  <a:pt x="9592" y="22803"/>
                </a:cubicBezTo>
                <a:cubicBezTo>
                  <a:pt x="9395" y="22821"/>
                  <a:pt x="9185" y="22839"/>
                  <a:pt x="8981" y="22839"/>
                </a:cubicBezTo>
                <a:cubicBezTo>
                  <a:pt x="8897" y="22839"/>
                  <a:pt x="8813" y="22836"/>
                  <a:pt x="8731" y="22828"/>
                </a:cubicBezTo>
                <a:cubicBezTo>
                  <a:pt x="8301" y="22803"/>
                  <a:pt x="7871" y="22677"/>
                  <a:pt x="7441" y="22575"/>
                </a:cubicBezTo>
                <a:cubicBezTo>
                  <a:pt x="7112" y="22474"/>
                  <a:pt x="6808" y="22423"/>
                  <a:pt x="6479" y="22348"/>
                </a:cubicBezTo>
                <a:cubicBezTo>
                  <a:pt x="6286" y="22316"/>
                  <a:pt x="6059" y="22296"/>
                  <a:pt x="5822" y="22296"/>
                </a:cubicBezTo>
                <a:cubicBezTo>
                  <a:pt x="5095" y="22296"/>
                  <a:pt x="4284" y="22489"/>
                  <a:pt x="4151" y="23157"/>
                </a:cubicBezTo>
                <a:cubicBezTo>
                  <a:pt x="3999" y="23841"/>
                  <a:pt x="5011" y="24322"/>
                  <a:pt x="5593" y="24549"/>
                </a:cubicBezTo>
                <a:cubicBezTo>
                  <a:pt x="5922" y="24625"/>
                  <a:pt x="6226" y="24701"/>
                  <a:pt x="6555" y="24752"/>
                </a:cubicBezTo>
                <a:cubicBezTo>
                  <a:pt x="6783" y="24802"/>
                  <a:pt x="6985" y="24853"/>
                  <a:pt x="7238" y="24878"/>
                </a:cubicBezTo>
                <a:cubicBezTo>
                  <a:pt x="7846" y="25055"/>
                  <a:pt x="8073" y="25182"/>
                  <a:pt x="8326" y="25739"/>
                </a:cubicBezTo>
                <a:cubicBezTo>
                  <a:pt x="8352" y="25815"/>
                  <a:pt x="8352" y="25840"/>
                  <a:pt x="8377" y="25865"/>
                </a:cubicBezTo>
                <a:cubicBezTo>
                  <a:pt x="8453" y="26017"/>
                  <a:pt x="8504" y="26194"/>
                  <a:pt x="8706" y="26346"/>
                </a:cubicBezTo>
                <a:cubicBezTo>
                  <a:pt x="9187" y="26776"/>
                  <a:pt x="9845" y="26954"/>
                  <a:pt x="10452" y="27080"/>
                </a:cubicBezTo>
                <a:cubicBezTo>
                  <a:pt x="10908" y="27156"/>
                  <a:pt x="11389" y="27283"/>
                  <a:pt x="11794" y="27510"/>
                </a:cubicBezTo>
                <a:cubicBezTo>
                  <a:pt x="12021" y="27637"/>
                  <a:pt x="12401" y="27966"/>
                  <a:pt x="12426" y="28270"/>
                </a:cubicBezTo>
                <a:cubicBezTo>
                  <a:pt x="12426" y="28421"/>
                  <a:pt x="12376" y="28573"/>
                  <a:pt x="12249" y="28649"/>
                </a:cubicBezTo>
                <a:cubicBezTo>
                  <a:pt x="12047" y="28801"/>
                  <a:pt x="11718" y="28801"/>
                  <a:pt x="11465" y="28852"/>
                </a:cubicBezTo>
                <a:lnTo>
                  <a:pt x="11389" y="28852"/>
                </a:lnTo>
                <a:cubicBezTo>
                  <a:pt x="11338" y="28854"/>
                  <a:pt x="11287" y="28855"/>
                  <a:pt x="11236" y="28855"/>
                </a:cubicBezTo>
                <a:cubicBezTo>
                  <a:pt x="10682" y="28855"/>
                  <a:pt x="10138" y="28729"/>
                  <a:pt x="9465" y="28497"/>
                </a:cubicBezTo>
                <a:cubicBezTo>
                  <a:pt x="9237" y="28421"/>
                  <a:pt x="9060" y="28345"/>
                  <a:pt x="8833" y="28244"/>
                </a:cubicBezTo>
                <a:cubicBezTo>
                  <a:pt x="8113" y="27948"/>
                  <a:pt x="7393" y="27651"/>
                  <a:pt x="6628" y="27651"/>
                </a:cubicBezTo>
                <a:cubicBezTo>
                  <a:pt x="6479" y="27651"/>
                  <a:pt x="6328" y="27663"/>
                  <a:pt x="6175" y="27687"/>
                </a:cubicBezTo>
                <a:cubicBezTo>
                  <a:pt x="5694" y="27738"/>
                  <a:pt x="5315" y="27966"/>
                  <a:pt x="4910" y="28168"/>
                </a:cubicBezTo>
                <a:cubicBezTo>
                  <a:pt x="4555" y="28371"/>
                  <a:pt x="4176" y="28599"/>
                  <a:pt x="3771" y="28674"/>
                </a:cubicBezTo>
                <a:cubicBezTo>
                  <a:pt x="3558" y="28720"/>
                  <a:pt x="3346" y="28729"/>
                  <a:pt x="3139" y="28729"/>
                </a:cubicBezTo>
                <a:cubicBezTo>
                  <a:pt x="3001" y="28729"/>
                  <a:pt x="2865" y="28725"/>
                  <a:pt x="2733" y="28725"/>
                </a:cubicBezTo>
                <a:cubicBezTo>
                  <a:pt x="2544" y="28700"/>
                  <a:pt x="2354" y="28681"/>
                  <a:pt x="2164" y="28681"/>
                </a:cubicBezTo>
                <a:cubicBezTo>
                  <a:pt x="1974" y="28681"/>
                  <a:pt x="1784" y="28700"/>
                  <a:pt x="1594" y="28750"/>
                </a:cubicBezTo>
                <a:cubicBezTo>
                  <a:pt x="987" y="28902"/>
                  <a:pt x="253" y="29358"/>
                  <a:pt x="76" y="29915"/>
                </a:cubicBezTo>
                <a:cubicBezTo>
                  <a:pt x="25" y="29940"/>
                  <a:pt x="25" y="30016"/>
                  <a:pt x="25" y="30041"/>
                </a:cubicBezTo>
                <a:cubicBezTo>
                  <a:pt x="0" y="30193"/>
                  <a:pt x="0" y="30319"/>
                  <a:pt x="76" y="30497"/>
                </a:cubicBezTo>
                <a:cubicBezTo>
                  <a:pt x="329" y="31417"/>
                  <a:pt x="1712" y="31772"/>
                  <a:pt x="2721" y="31772"/>
                </a:cubicBezTo>
                <a:cubicBezTo>
                  <a:pt x="2822" y="31772"/>
                  <a:pt x="2920" y="31769"/>
                  <a:pt x="3012" y="31762"/>
                </a:cubicBezTo>
                <a:cubicBezTo>
                  <a:pt x="3239" y="31737"/>
                  <a:pt x="3442" y="31661"/>
                  <a:pt x="3670" y="31585"/>
                </a:cubicBezTo>
                <a:cubicBezTo>
                  <a:pt x="3968" y="31485"/>
                  <a:pt x="4267" y="31417"/>
                  <a:pt x="4541" y="31417"/>
                </a:cubicBezTo>
                <a:cubicBezTo>
                  <a:pt x="4615" y="31417"/>
                  <a:pt x="4688" y="31422"/>
                  <a:pt x="4758" y="31433"/>
                </a:cubicBezTo>
                <a:cubicBezTo>
                  <a:pt x="5062" y="31534"/>
                  <a:pt x="5315" y="31737"/>
                  <a:pt x="5568" y="31914"/>
                </a:cubicBezTo>
                <a:cubicBezTo>
                  <a:pt x="5846" y="32142"/>
                  <a:pt x="6175" y="32369"/>
                  <a:pt x="6605" y="32420"/>
                </a:cubicBezTo>
                <a:cubicBezTo>
                  <a:pt x="6641" y="32422"/>
                  <a:pt x="6677" y="32423"/>
                  <a:pt x="6712" y="32423"/>
                </a:cubicBezTo>
                <a:cubicBezTo>
                  <a:pt x="7154" y="32423"/>
                  <a:pt x="7574" y="32282"/>
                  <a:pt x="7972" y="32142"/>
                </a:cubicBezTo>
                <a:cubicBezTo>
                  <a:pt x="8099" y="32091"/>
                  <a:pt x="8225" y="32040"/>
                  <a:pt x="8326" y="32015"/>
                </a:cubicBezTo>
                <a:cubicBezTo>
                  <a:pt x="8710" y="31881"/>
                  <a:pt x="9020" y="31819"/>
                  <a:pt x="9314" y="31819"/>
                </a:cubicBezTo>
                <a:cubicBezTo>
                  <a:pt x="9408" y="31819"/>
                  <a:pt x="9500" y="31826"/>
                  <a:pt x="9592" y="31838"/>
                </a:cubicBezTo>
                <a:cubicBezTo>
                  <a:pt x="9895" y="31914"/>
                  <a:pt x="10123" y="32040"/>
                  <a:pt x="10149" y="32218"/>
                </a:cubicBezTo>
                <a:cubicBezTo>
                  <a:pt x="10199" y="32420"/>
                  <a:pt x="10073" y="32597"/>
                  <a:pt x="9769" y="32800"/>
                </a:cubicBezTo>
                <a:cubicBezTo>
                  <a:pt x="8934" y="33356"/>
                  <a:pt x="7871" y="33458"/>
                  <a:pt x="6909" y="33559"/>
                </a:cubicBezTo>
                <a:cubicBezTo>
                  <a:pt x="6201" y="33609"/>
                  <a:pt x="5467" y="33711"/>
                  <a:pt x="4834" y="33938"/>
                </a:cubicBezTo>
                <a:cubicBezTo>
                  <a:pt x="3619" y="34369"/>
                  <a:pt x="2531" y="35432"/>
                  <a:pt x="1999" y="35988"/>
                </a:cubicBezTo>
                <a:cubicBezTo>
                  <a:pt x="1088" y="37001"/>
                  <a:pt x="861" y="37836"/>
                  <a:pt x="1341" y="38519"/>
                </a:cubicBezTo>
                <a:cubicBezTo>
                  <a:pt x="1622" y="38933"/>
                  <a:pt x="2028" y="39058"/>
                  <a:pt x="2473" y="39058"/>
                </a:cubicBezTo>
                <a:cubicBezTo>
                  <a:pt x="2871" y="39058"/>
                  <a:pt x="3300" y="38957"/>
                  <a:pt x="3695" y="38873"/>
                </a:cubicBezTo>
                <a:cubicBezTo>
                  <a:pt x="3872" y="38848"/>
                  <a:pt x="3999" y="38798"/>
                  <a:pt x="4151" y="38772"/>
                </a:cubicBezTo>
                <a:cubicBezTo>
                  <a:pt x="4277" y="38747"/>
                  <a:pt x="4328" y="38722"/>
                  <a:pt x="4404" y="38722"/>
                </a:cubicBezTo>
                <a:cubicBezTo>
                  <a:pt x="4454" y="38671"/>
                  <a:pt x="4530" y="38671"/>
                  <a:pt x="4530" y="38671"/>
                </a:cubicBezTo>
                <a:lnTo>
                  <a:pt x="4530" y="38671"/>
                </a:lnTo>
                <a:cubicBezTo>
                  <a:pt x="4555" y="38722"/>
                  <a:pt x="4530" y="38747"/>
                  <a:pt x="4454" y="38899"/>
                </a:cubicBezTo>
                <a:cubicBezTo>
                  <a:pt x="4454" y="38924"/>
                  <a:pt x="4429" y="38975"/>
                  <a:pt x="4429" y="39000"/>
                </a:cubicBezTo>
                <a:cubicBezTo>
                  <a:pt x="4328" y="39228"/>
                  <a:pt x="4252" y="39430"/>
                  <a:pt x="4125" y="39607"/>
                </a:cubicBezTo>
                <a:cubicBezTo>
                  <a:pt x="3948" y="39860"/>
                  <a:pt x="3796" y="40114"/>
                  <a:pt x="3644" y="40316"/>
                </a:cubicBezTo>
                <a:cubicBezTo>
                  <a:pt x="3493" y="40544"/>
                  <a:pt x="3315" y="40797"/>
                  <a:pt x="3164" y="41050"/>
                </a:cubicBezTo>
                <a:lnTo>
                  <a:pt x="3138" y="41126"/>
                </a:lnTo>
                <a:cubicBezTo>
                  <a:pt x="2784" y="41683"/>
                  <a:pt x="2252" y="42568"/>
                  <a:pt x="2784" y="43176"/>
                </a:cubicBezTo>
                <a:cubicBezTo>
                  <a:pt x="2986" y="43378"/>
                  <a:pt x="3246" y="43448"/>
                  <a:pt x="3515" y="43448"/>
                </a:cubicBezTo>
                <a:cubicBezTo>
                  <a:pt x="3954" y="43448"/>
                  <a:pt x="4415" y="43260"/>
                  <a:pt x="4682" y="43150"/>
                </a:cubicBezTo>
                <a:cubicBezTo>
                  <a:pt x="5011" y="43024"/>
                  <a:pt x="5315" y="42821"/>
                  <a:pt x="5644" y="42670"/>
                </a:cubicBezTo>
                <a:cubicBezTo>
                  <a:pt x="6099" y="42417"/>
                  <a:pt x="6580" y="42138"/>
                  <a:pt x="7086" y="42012"/>
                </a:cubicBezTo>
                <a:lnTo>
                  <a:pt x="7112" y="42012"/>
                </a:lnTo>
                <a:lnTo>
                  <a:pt x="7112" y="42037"/>
                </a:lnTo>
                <a:cubicBezTo>
                  <a:pt x="7086" y="42138"/>
                  <a:pt x="7061" y="42214"/>
                  <a:pt x="7036" y="42290"/>
                </a:cubicBezTo>
                <a:cubicBezTo>
                  <a:pt x="6808" y="42897"/>
                  <a:pt x="6580" y="43454"/>
                  <a:pt x="6808" y="44062"/>
                </a:cubicBezTo>
                <a:cubicBezTo>
                  <a:pt x="6960" y="44542"/>
                  <a:pt x="7314" y="44922"/>
                  <a:pt x="7744" y="45099"/>
                </a:cubicBezTo>
                <a:cubicBezTo>
                  <a:pt x="7782" y="45156"/>
                  <a:pt x="7834" y="45185"/>
                  <a:pt x="7890" y="45185"/>
                </a:cubicBezTo>
                <a:cubicBezTo>
                  <a:pt x="7909" y="45185"/>
                  <a:pt x="7928" y="45181"/>
                  <a:pt x="7947" y="45175"/>
                </a:cubicBezTo>
                <a:cubicBezTo>
                  <a:pt x="8073" y="45200"/>
                  <a:pt x="8175" y="45226"/>
                  <a:pt x="8301" y="45226"/>
                </a:cubicBezTo>
                <a:cubicBezTo>
                  <a:pt x="8309" y="45226"/>
                  <a:pt x="8318" y="45226"/>
                  <a:pt x="8326" y="45226"/>
                </a:cubicBezTo>
                <a:cubicBezTo>
                  <a:pt x="9885" y="45226"/>
                  <a:pt x="11239" y="42891"/>
                  <a:pt x="11591" y="41632"/>
                </a:cubicBezTo>
                <a:cubicBezTo>
                  <a:pt x="11616" y="41505"/>
                  <a:pt x="11642" y="41278"/>
                  <a:pt x="11718" y="40949"/>
                </a:cubicBezTo>
                <a:cubicBezTo>
                  <a:pt x="11895" y="39785"/>
                  <a:pt x="12249" y="37861"/>
                  <a:pt x="12907" y="37709"/>
                </a:cubicBezTo>
                <a:cubicBezTo>
                  <a:pt x="12946" y="37696"/>
                  <a:pt x="12984" y="37690"/>
                  <a:pt x="13023" y="37690"/>
                </a:cubicBezTo>
                <a:cubicBezTo>
                  <a:pt x="13213" y="37690"/>
                  <a:pt x="13406" y="37841"/>
                  <a:pt x="13616" y="38114"/>
                </a:cubicBezTo>
                <a:cubicBezTo>
                  <a:pt x="14172" y="38899"/>
                  <a:pt x="14451" y="39860"/>
                  <a:pt x="14704" y="40772"/>
                </a:cubicBezTo>
                <a:cubicBezTo>
                  <a:pt x="14780" y="41025"/>
                  <a:pt x="14881" y="41278"/>
                  <a:pt x="14932" y="41531"/>
                </a:cubicBezTo>
                <a:cubicBezTo>
                  <a:pt x="15058" y="41936"/>
                  <a:pt x="15463" y="43201"/>
                  <a:pt x="16172" y="43555"/>
                </a:cubicBezTo>
                <a:cubicBezTo>
                  <a:pt x="16311" y="43633"/>
                  <a:pt x="16441" y="43663"/>
                  <a:pt x="16579" y="43663"/>
                </a:cubicBezTo>
                <a:cubicBezTo>
                  <a:pt x="16667" y="43663"/>
                  <a:pt x="16757" y="43651"/>
                  <a:pt x="16855" y="43631"/>
                </a:cubicBezTo>
                <a:cubicBezTo>
                  <a:pt x="17437" y="43429"/>
                  <a:pt x="17918" y="42670"/>
                  <a:pt x="18045" y="42062"/>
                </a:cubicBezTo>
                <a:cubicBezTo>
                  <a:pt x="18095" y="41733"/>
                  <a:pt x="18070" y="41404"/>
                  <a:pt x="17994" y="41050"/>
                </a:cubicBezTo>
                <a:cubicBezTo>
                  <a:pt x="17994" y="40999"/>
                  <a:pt x="17969" y="40898"/>
                  <a:pt x="17943" y="40797"/>
                </a:cubicBezTo>
                <a:cubicBezTo>
                  <a:pt x="17867" y="40594"/>
                  <a:pt x="17817" y="40341"/>
                  <a:pt x="17918" y="40189"/>
                </a:cubicBezTo>
                <a:cubicBezTo>
                  <a:pt x="17969" y="40114"/>
                  <a:pt x="17969" y="40114"/>
                  <a:pt x="17994" y="40063"/>
                </a:cubicBezTo>
                <a:cubicBezTo>
                  <a:pt x="18045" y="40063"/>
                  <a:pt x="18070" y="40063"/>
                  <a:pt x="18120" y="40012"/>
                </a:cubicBezTo>
                <a:cubicBezTo>
                  <a:pt x="19361" y="39253"/>
                  <a:pt x="18981" y="37988"/>
                  <a:pt x="18551" y="36824"/>
                </a:cubicBezTo>
                <a:cubicBezTo>
                  <a:pt x="18475" y="36621"/>
                  <a:pt x="18374" y="36444"/>
                  <a:pt x="18323" y="36241"/>
                </a:cubicBezTo>
                <a:cubicBezTo>
                  <a:pt x="18095" y="35735"/>
                  <a:pt x="17867" y="35204"/>
                  <a:pt x="17817" y="34647"/>
                </a:cubicBezTo>
                <a:cubicBezTo>
                  <a:pt x="17791" y="34318"/>
                  <a:pt x="17817" y="34090"/>
                  <a:pt x="17943" y="33863"/>
                </a:cubicBezTo>
                <a:cubicBezTo>
                  <a:pt x="18045" y="33685"/>
                  <a:pt x="18247" y="33559"/>
                  <a:pt x="18500" y="33534"/>
                </a:cubicBezTo>
                <a:cubicBezTo>
                  <a:pt x="18829" y="33534"/>
                  <a:pt x="19107" y="33660"/>
                  <a:pt x="19234" y="33863"/>
                </a:cubicBezTo>
                <a:cubicBezTo>
                  <a:pt x="19512" y="34369"/>
                  <a:pt x="19816" y="34925"/>
                  <a:pt x="20069" y="35432"/>
                </a:cubicBezTo>
                <a:lnTo>
                  <a:pt x="20094" y="35482"/>
                </a:lnTo>
                <a:cubicBezTo>
                  <a:pt x="20474" y="36241"/>
                  <a:pt x="20727" y="36975"/>
                  <a:pt x="20980" y="37760"/>
                </a:cubicBezTo>
                <a:cubicBezTo>
                  <a:pt x="21081" y="38089"/>
                  <a:pt x="21208" y="38443"/>
                  <a:pt x="21284" y="38747"/>
                </a:cubicBezTo>
                <a:cubicBezTo>
                  <a:pt x="21588" y="39506"/>
                  <a:pt x="21891" y="40088"/>
                  <a:pt x="22271" y="40493"/>
                </a:cubicBezTo>
                <a:cubicBezTo>
                  <a:pt x="22529" y="40752"/>
                  <a:pt x="22881" y="40893"/>
                  <a:pt x="23240" y="40893"/>
                </a:cubicBezTo>
                <a:cubicBezTo>
                  <a:pt x="23408" y="40893"/>
                  <a:pt x="23577" y="40862"/>
                  <a:pt x="23739" y="40797"/>
                </a:cubicBezTo>
                <a:cubicBezTo>
                  <a:pt x="24245" y="40620"/>
                  <a:pt x="24549" y="40164"/>
                  <a:pt x="24625" y="39607"/>
                </a:cubicBezTo>
                <a:cubicBezTo>
                  <a:pt x="24650" y="39000"/>
                  <a:pt x="24321" y="38393"/>
                  <a:pt x="24017" y="37886"/>
                </a:cubicBezTo>
                <a:lnTo>
                  <a:pt x="23992" y="37836"/>
                </a:lnTo>
                <a:cubicBezTo>
                  <a:pt x="23941" y="37760"/>
                  <a:pt x="23891" y="37709"/>
                  <a:pt x="23865" y="37633"/>
                </a:cubicBezTo>
                <a:cubicBezTo>
                  <a:pt x="23739" y="37431"/>
                  <a:pt x="23612" y="37203"/>
                  <a:pt x="23511" y="36975"/>
                </a:cubicBezTo>
                <a:cubicBezTo>
                  <a:pt x="23283" y="36545"/>
                  <a:pt x="23384" y="36166"/>
                  <a:pt x="23435" y="35735"/>
                </a:cubicBezTo>
                <a:cubicBezTo>
                  <a:pt x="23486" y="35609"/>
                  <a:pt x="23486" y="35533"/>
                  <a:pt x="23511" y="35406"/>
                </a:cubicBezTo>
                <a:cubicBezTo>
                  <a:pt x="23612" y="34698"/>
                  <a:pt x="23157" y="34166"/>
                  <a:pt x="22726" y="33660"/>
                </a:cubicBezTo>
                <a:cubicBezTo>
                  <a:pt x="22600" y="33534"/>
                  <a:pt x="22499" y="33407"/>
                  <a:pt x="22397" y="33280"/>
                </a:cubicBezTo>
                <a:lnTo>
                  <a:pt x="22347" y="33205"/>
                </a:lnTo>
                <a:cubicBezTo>
                  <a:pt x="21790" y="32496"/>
                  <a:pt x="21259" y="31762"/>
                  <a:pt x="20980" y="30902"/>
                </a:cubicBezTo>
                <a:cubicBezTo>
                  <a:pt x="20854" y="30497"/>
                  <a:pt x="20854" y="29484"/>
                  <a:pt x="21259" y="29105"/>
                </a:cubicBezTo>
                <a:cubicBezTo>
                  <a:pt x="21389" y="29007"/>
                  <a:pt x="21520" y="28951"/>
                  <a:pt x="21664" y="28951"/>
                </a:cubicBezTo>
                <a:cubicBezTo>
                  <a:pt x="21744" y="28951"/>
                  <a:pt x="21827" y="28968"/>
                  <a:pt x="21917" y="29003"/>
                </a:cubicBezTo>
                <a:cubicBezTo>
                  <a:pt x="22473" y="29231"/>
                  <a:pt x="22878" y="29889"/>
                  <a:pt x="23157" y="30370"/>
                </a:cubicBezTo>
                <a:cubicBezTo>
                  <a:pt x="23182" y="30395"/>
                  <a:pt x="23233" y="30471"/>
                  <a:pt x="23258" y="30497"/>
                </a:cubicBezTo>
                <a:cubicBezTo>
                  <a:pt x="23815" y="31433"/>
                  <a:pt x="24245" y="32395"/>
                  <a:pt x="24650" y="33432"/>
                </a:cubicBezTo>
                <a:cubicBezTo>
                  <a:pt x="24751" y="33685"/>
                  <a:pt x="24878" y="33938"/>
                  <a:pt x="24954" y="34192"/>
                </a:cubicBezTo>
                <a:cubicBezTo>
                  <a:pt x="25257" y="34900"/>
                  <a:pt x="25586" y="35583"/>
                  <a:pt x="26194" y="35938"/>
                </a:cubicBezTo>
                <a:cubicBezTo>
                  <a:pt x="26421" y="36064"/>
                  <a:pt x="26700" y="36115"/>
                  <a:pt x="27029" y="36115"/>
                </a:cubicBezTo>
                <a:cubicBezTo>
                  <a:pt x="27105" y="36115"/>
                  <a:pt x="27181" y="36115"/>
                  <a:pt x="27231" y="36090"/>
                </a:cubicBezTo>
                <a:cubicBezTo>
                  <a:pt x="27302" y="36084"/>
                  <a:pt x="27364" y="36079"/>
                  <a:pt x="27421" y="36079"/>
                </a:cubicBezTo>
                <a:cubicBezTo>
                  <a:pt x="27611" y="36079"/>
                  <a:pt x="27745" y="36129"/>
                  <a:pt x="27940" y="36343"/>
                </a:cubicBezTo>
                <a:cubicBezTo>
                  <a:pt x="28041" y="36444"/>
                  <a:pt x="28168" y="36697"/>
                  <a:pt x="28345" y="37001"/>
                </a:cubicBezTo>
                <a:cubicBezTo>
                  <a:pt x="28851" y="37861"/>
                  <a:pt x="29585" y="39202"/>
                  <a:pt x="30268" y="39228"/>
                </a:cubicBezTo>
                <a:cubicBezTo>
                  <a:pt x="30496" y="39228"/>
                  <a:pt x="30724" y="39101"/>
                  <a:pt x="30901" y="38848"/>
                </a:cubicBezTo>
                <a:cubicBezTo>
                  <a:pt x="31280" y="38291"/>
                  <a:pt x="31154" y="37482"/>
                  <a:pt x="31103" y="36849"/>
                </a:cubicBezTo>
                <a:lnTo>
                  <a:pt x="31103" y="36798"/>
                </a:lnTo>
                <a:cubicBezTo>
                  <a:pt x="30977" y="35761"/>
                  <a:pt x="30597" y="34900"/>
                  <a:pt x="29964" y="34166"/>
                </a:cubicBezTo>
                <a:cubicBezTo>
                  <a:pt x="29509" y="33635"/>
                  <a:pt x="28977" y="33129"/>
                  <a:pt x="28471" y="32673"/>
                </a:cubicBezTo>
                <a:cubicBezTo>
                  <a:pt x="27839" y="32066"/>
                  <a:pt x="27181" y="31484"/>
                  <a:pt x="26649" y="30699"/>
                </a:cubicBezTo>
                <a:cubicBezTo>
                  <a:pt x="26345" y="30319"/>
                  <a:pt x="25713" y="29408"/>
                  <a:pt x="26270" y="28801"/>
                </a:cubicBezTo>
                <a:cubicBezTo>
                  <a:pt x="26472" y="28573"/>
                  <a:pt x="26725" y="28421"/>
                  <a:pt x="27054" y="28421"/>
                </a:cubicBezTo>
                <a:cubicBezTo>
                  <a:pt x="27069" y="28421"/>
                  <a:pt x="27084" y="28421"/>
                  <a:pt x="27099" y="28421"/>
                </a:cubicBezTo>
                <a:cubicBezTo>
                  <a:pt x="27816" y="28421"/>
                  <a:pt x="28475" y="29008"/>
                  <a:pt x="28674" y="29206"/>
                </a:cubicBezTo>
                <a:cubicBezTo>
                  <a:pt x="29306" y="29788"/>
                  <a:pt x="29762" y="30598"/>
                  <a:pt x="30243" y="31306"/>
                </a:cubicBezTo>
                <a:cubicBezTo>
                  <a:pt x="30622" y="31914"/>
                  <a:pt x="31002" y="32547"/>
                  <a:pt x="31483" y="33078"/>
                </a:cubicBezTo>
                <a:cubicBezTo>
                  <a:pt x="31989" y="33660"/>
                  <a:pt x="32622" y="34267"/>
                  <a:pt x="33406" y="34369"/>
                </a:cubicBezTo>
                <a:cubicBezTo>
                  <a:pt x="33508" y="34369"/>
                  <a:pt x="33558" y="34369"/>
                  <a:pt x="33609" y="34293"/>
                </a:cubicBezTo>
                <a:cubicBezTo>
                  <a:pt x="34014" y="33711"/>
                  <a:pt x="33761" y="33078"/>
                  <a:pt x="33482" y="32597"/>
                </a:cubicBezTo>
                <a:cubicBezTo>
                  <a:pt x="33280" y="32293"/>
                  <a:pt x="33052" y="31964"/>
                  <a:pt x="32850" y="31661"/>
                </a:cubicBezTo>
                <a:lnTo>
                  <a:pt x="32748" y="31534"/>
                </a:lnTo>
                <a:cubicBezTo>
                  <a:pt x="32242" y="30826"/>
                  <a:pt x="31989" y="30319"/>
                  <a:pt x="31989" y="29510"/>
                </a:cubicBezTo>
                <a:cubicBezTo>
                  <a:pt x="31989" y="28674"/>
                  <a:pt x="31660" y="28143"/>
                  <a:pt x="30901" y="27738"/>
                </a:cubicBezTo>
                <a:cubicBezTo>
                  <a:pt x="29813" y="27131"/>
                  <a:pt x="28724" y="26371"/>
                  <a:pt x="28497" y="25081"/>
                </a:cubicBezTo>
                <a:cubicBezTo>
                  <a:pt x="28421" y="24625"/>
                  <a:pt x="28446" y="24043"/>
                  <a:pt x="28750" y="23739"/>
                </a:cubicBezTo>
                <a:cubicBezTo>
                  <a:pt x="28882" y="23623"/>
                  <a:pt x="29047" y="23573"/>
                  <a:pt x="29245" y="23573"/>
                </a:cubicBezTo>
                <a:cubicBezTo>
                  <a:pt x="29349" y="23573"/>
                  <a:pt x="29463" y="23587"/>
                  <a:pt x="29585" y="23613"/>
                </a:cubicBezTo>
                <a:cubicBezTo>
                  <a:pt x="30243" y="23815"/>
                  <a:pt x="30850" y="24246"/>
                  <a:pt x="31382" y="24726"/>
                </a:cubicBezTo>
                <a:cubicBezTo>
                  <a:pt x="31787" y="25081"/>
                  <a:pt x="32268" y="25511"/>
                  <a:pt x="32622" y="26017"/>
                </a:cubicBezTo>
                <a:cubicBezTo>
                  <a:pt x="32976" y="26523"/>
                  <a:pt x="33229" y="27105"/>
                  <a:pt x="33508" y="27662"/>
                </a:cubicBezTo>
                <a:cubicBezTo>
                  <a:pt x="33761" y="28219"/>
                  <a:pt x="34014" y="28750"/>
                  <a:pt x="34317" y="29231"/>
                </a:cubicBezTo>
                <a:cubicBezTo>
                  <a:pt x="34798" y="29940"/>
                  <a:pt x="35507" y="30648"/>
                  <a:pt x="36519" y="31458"/>
                </a:cubicBezTo>
                <a:cubicBezTo>
                  <a:pt x="37101" y="31939"/>
                  <a:pt x="37835" y="32445"/>
                  <a:pt x="38620" y="32547"/>
                </a:cubicBezTo>
                <a:cubicBezTo>
                  <a:pt x="38696" y="32547"/>
                  <a:pt x="38797" y="32471"/>
                  <a:pt x="38797" y="32420"/>
                </a:cubicBezTo>
                <a:cubicBezTo>
                  <a:pt x="39075" y="31458"/>
                  <a:pt x="38949" y="30421"/>
                  <a:pt x="38417" y="29510"/>
                </a:cubicBezTo>
                <a:cubicBezTo>
                  <a:pt x="38114" y="29029"/>
                  <a:pt x="37785" y="28725"/>
                  <a:pt x="37354" y="28345"/>
                </a:cubicBezTo>
                <a:cubicBezTo>
                  <a:pt x="37203" y="28168"/>
                  <a:pt x="37025" y="28016"/>
                  <a:pt x="36848" y="27865"/>
                </a:cubicBezTo>
                <a:lnTo>
                  <a:pt x="36798" y="27789"/>
                </a:lnTo>
                <a:cubicBezTo>
                  <a:pt x="36570" y="27586"/>
                  <a:pt x="36190" y="27207"/>
                  <a:pt x="36317" y="26903"/>
                </a:cubicBezTo>
                <a:cubicBezTo>
                  <a:pt x="36393" y="26776"/>
                  <a:pt x="36443" y="26726"/>
                  <a:pt x="36570" y="26700"/>
                </a:cubicBezTo>
                <a:cubicBezTo>
                  <a:pt x="36626" y="26683"/>
                  <a:pt x="36690" y="26675"/>
                  <a:pt x="36759" y="26675"/>
                </a:cubicBezTo>
                <a:cubicBezTo>
                  <a:pt x="37189" y="26675"/>
                  <a:pt x="37823" y="26978"/>
                  <a:pt x="38063" y="27131"/>
                </a:cubicBezTo>
                <a:cubicBezTo>
                  <a:pt x="38316" y="27283"/>
                  <a:pt x="38569" y="27485"/>
                  <a:pt x="38797" y="27662"/>
                </a:cubicBezTo>
                <a:cubicBezTo>
                  <a:pt x="39252" y="28042"/>
                  <a:pt x="39759" y="28421"/>
                  <a:pt x="40366" y="28624"/>
                </a:cubicBezTo>
                <a:cubicBezTo>
                  <a:pt x="40534" y="28676"/>
                  <a:pt x="40805" y="28733"/>
                  <a:pt x="41084" y="28733"/>
                </a:cubicBezTo>
                <a:cubicBezTo>
                  <a:pt x="41479" y="28733"/>
                  <a:pt x="41888" y="28619"/>
                  <a:pt x="42036" y="28219"/>
                </a:cubicBezTo>
                <a:cubicBezTo>
                  <a:pt x="42239" y="27738"/>
                  <a:pt x="41960" y="27257"/>
                  <a:pt x="41631" y="26852"/>
                </a:cubicBezTo>
                <a:cubicBezTo>
                  <a:pt x="41404" y="26523"/>
                  <a:pt x="41125" y="26220"/>
                  <a:pt x="40872" y="25891"/>
                </a:cubicBezTo>
                <a:cubicBezTo>
                  <a:pt x="40644" y="25638"/>
                  <a:pt x="40467" y="25384"/>
                  <a:pt x="40239" y="25106"/>
                </a:cubicBezTo>
                <a:cubicBezTo>
                  <a:pt x="40214" y="25055"/>
                  <a:pt x="40138" y="24980"/>
                  <a:pt x="40088" y="24929"/>
                </a:cubicBezTo>
                <a:cubicBezTo>
                  <a:pt x="39968" y="24784"/>
                  <a:pt x="39832" y="24617"/>
                  <a:pt x="39707" y="24441"/>
                </a:cubicBezTo>
                <a:lnTo>
                  <a:pt x="39707" y="24441"/>
                </a:lnTo>
                <a:cubicBezTo>
                  <a:pt x="39966" y="24892"/>
                  <a:pt x="40315" y="25308"/>
                  <a:pt x="40619" y="25713"/>
                </a:cubicBezTo>
                <a:cubicBezTo>
                  <a:pt x="40720" y="25840"/>
                  <a:pt x="40822" y="25967"/>
                  <a:pt x="40948" y="26093"/>
                </a:cubicBezTo>
                <a:cubicBezTo>
                  <a:pt x="40999" y="26194"/>
                  <a:pt x="41075" y="26245"/>
                  <a:pt x="41125" y="26346"/>
                </a:cubicBezTo>
                <a:cubicBezTo>
                  <a:pt x="41353" y="26625"/>
                  <a:pt x="41606" y="26903"/>
                  <a:pt x="41809" y="27232"/>
                </a:cubicBezTo>
                <a:cubicBezTo>
                  <a:pt x="41809" y="27257"/>
                  <a:pt x="41834" y="27257"/>
                  <a:pt x="41834" y="27308"/>
                </a:cubicBezTo>
                <a:cubicBezTo>
                  <a:pt x="41859" y="27358"/>
                  <a:pt x="41935" y="27434"/>
                  <a:pt x="41960" y="27485"/>
                </a:cubicBezTo>
                <a:cubicBezTo>
                  <a:pt x="41986" y="27510"/>
                  <a:pt x="41986" y="27586"/>
                  <a:pt x="42011" y="27612"/>
                </a:cubicBezTo>
                <a:cubicBezTo>
                  <a:pt x="42087" y="27890"/>
                  <a:pt x="42087" y="28092"/>
                  <a:pt x="41935" y="28219"/>
                </a:cubicBezTo>
                <a:cubicBezTo>
                  <a:pt x="41803" y="28340"/>
                  <a:pt x="41599" y="28380"/>
                  <a:pt x="41395" y="28380"/>
                </a:cubicBezTo>
                <a:cubicBezTo>
                  <a:pt x="41128" y="28380"/>
                  <a:pt x="40860" y="28312"/>
                  <a:pt x="40746" y="28270"/>
                </a:cubicBezTo>
                <a:cubicBezTo>
                  <a:pt x="40189" y="28118"/>
                  <a:pt x="39708" y="27738"/>
                  <a:pt x="39227" y="27358"/>
                </a:cubicBezTo>
                <a:cubicBezTo>
                  <a:pt x="38670" y="26878"/>
                  <a:pt x="38063" y="26422"/>
                  <a:pt x="37304" y="26371"/>
                </a:cubicBezTo>
                <a:cubicBezTo>
                  <a:pt x="37152" y="26371"/>
                  <a:pt x="37000" y="26371"/>
                  <a:pt x="36874" y="26422"/>
                </a:cubicBezTo>
                <a:lnTo>
                  <a:pt x="36874" y="26371"/>
                </a:lnTo>
                <a:cubicBezTo>
                  <a:pt x="36317" y="25435"/>
                  <a:pt x="35811" y="24549"/>
                  <a:pt x="34900" y="23917"/>
                </a:cubicBezTo>
                <a:cubicBezTo>
                  <a:pt x="34646" y="23714"/>
                  <a:pt x="34393" y="23537"/>
                  <a:pt x="34166" y="23335"/>
                </a:cubicBezTo>
                <a:cubicBezTo>
                  <a:pt x="33837" y="23081"/>
                  <a:pt x="33508" y="22803"/>
                  <a:pt x="33128" y="22575"/>
                </a:cubicBezTo>
                <a:lnTo>
                  <a:pt x="33077" y="22550"/>
                </a:lnTo>
                <a:lnTo>
                  <a:pt x="33128" y="22550"/>
                </a:lnTo>
                <a:cubicBezTo>
                  <a:pt x="33634" y="22550"/>
                  <a:pt x="34140" y="22525"/>
                  <a:pt x="34646" y="22499"/>
                </a:cubicBezTo>
                <a:cubicBezTo>
                  <a:pt x="34975" y="22449"/>
                  <a:pt x="35279" y="22423"/>
                  <a:pt x="35558" y="22423"/>
                </a:cubicBezTo>
                <a:cubicBezTo>
                  <a:pt x="35671" y="22419"/>
                  <a:pt x="35784" y="22417"/>
                  <a:pt x="35896" y="22417"/>
                </a:cubicBezTo>
                <a:cubicBezTo>
                  <a:pt x="37134" y="22417"/>
                  <a:pt x="38290" y="22674"/>
                  <a:pt x="39404" y="23208"/>
                </a:cubicBezTo>
                <a:cubicBezTo>
                  <a:pt x="39380" y="23248"/>
                  <a:pt x="39364" y="23296"/>
                  <a:pt x="39355" y="23348"/>
                </a:cubicBezTo>
                <a:lnTo>
                  <a:pt x="39355" y="23348"/>
                </a:lnTo>
                <a:cubicBezTo>
                  <a:pt x="39391" y="23263"/>
                  <a:pt x="39448" y="23196"/>
                  <a:pt x="39506" y="23157"/>
                </a:cubicBezTo>
                <a:cubicBezTo>
                  <a:pt x="39631" y="23082"/>
                  <a:pt x="39804" y="23052"/>
                  <a:pt x="40001" y="23052"/>
                </a:cubicBezTo>
                <a:cubicBezTo>
                  <a:pt x="40597" y="23052"/>
                  <a:pt x="41415" y="23328"/>
                  <a:pt x="41834" y="23461"/>
                </a:cubicBezTo>
                <a:cubicBezTo>
                  <a:pt x="41884" y="23486"/>
                  <a:pt x="41960" y="23486"/>
                  <a:pt x="41986" y="23537"/>
                </a:cubicBezTo>
                <a:lnTo>
                  <a:pt x="42264" y="23613"/>
                </a:lnTo>
                <a:cubicBezTo>
                  <a:pt x="43064" y="23886"/>
                  <a:pt x="43845" y="24125"/>
                  <a:pt x="44668" y="24125"/>
                </a:cubicBezTo>
                <a:cubicBezTo>
                  <a:pt x="44835" y="24125"/>
                  <a:pt x="45004" y="24115"/>
                  <a:pt x="45174" y="24094"/>
                </a:cubicBezTo>
                <a:cubicBezTo>
                  <a:pt x="45579" y="24043"/>
                  <a:pt x="46541" y="23815"/>
                  <a:pt x="46592" y="23107"/>
                </a:cubicBezTo>
                <a:cubicBezTo>
                  <a:pt x="46668" y="22423"/>
                  <a:pt x="45934" y="22019"/>
                  <a:pt x="45402" y="21715"/>
                </a:cubicBezTo>
                <a:lnTo>
                  <a:pt x="45326" y="21690"/>
                </a:lnTo>
                <a:cubicBezTo>
                  <a:pt x="45276" y="21664"/>
                  <a:pt x="45250" y="21639"/>
                  <a:pt x="45174" y="21639"/>
                </a:cubicBezTo>
                <a:cubicBezTo>
                  <a:pt x="45023" y="21538"/>
                  <a:pt x="44871" y="21462"/>
                  <a:pt x="44744" y="21386"/>
                </a:cubicBezTo>
                <a:cubicBezTo>
                  <a:pt x="44390" y="21158"/>
                  <a:pt x="44441" y="21006"/>
                  <a:pt x="44618" y="20627"/>
                </a:cubicBezTo>
                <a:cubicBezTo>
                  <a:pt x="44643" y="20576"/>
                  <a:pt x="44643" y="20551"/>
                  <a:pt x="44668" y="20525"/>
                </a:cubicBezTo>
                <a:cubicBezTo>
                  <a:pt x="44795" y="20247"/>
                  <a:pt x="44921" y="20019"/>
                  <a:pt x="44795" y="19665"/>
                </a:cubicBezTo>
                <a:cubicBezTo>
                  <a:pt x="44632" y="19155"/>
                  <a:pt x="44194" y="19133"/>
                  <a:pt x="43751" y="19133"/>
                </a:cubicBezTo>
                <a:cubicBezTo>
                  <a:pt x="43711" y="19133"/>
                  <a:pt x="43671" y="19133"/>
                  <a:pt x="43631" y="19133"/>
                </a:cubicBezTo>
                <a:lnTo>
                  <a:pt x="43023" y="19133"/>
                </a:lnTo>
                <a:cubicBezTo>
                  <a:pt x="42897" y="19108"/>
                  <a:pt x="42871" y="19108"/>
                  <a:pt x="42846" y="19058"/>
                </a:cubicBezTo>
                <a:cubicBezTo>
                  <a:pt x="42796" y="19032"/>
                  <a:pt x="42846" y="19007"/>
                  <a:pt x="42897" y="18906"/>
                </a:cubicBezTo>
                <a:cubicBezTo>
                  <a:pt x="42922" y="18880"/>
                  <a:pt x="42922" y="18804"/>
                  <a:pt x="42973" y="18779"/>
                </a:cubicBezTo>
                <a:cubicBezTo>
                  <a:pt x="42998" y="18754"/>
                  <a:pt x="43023" y="18678"/>
                  <a:pt x="43023" y="18653"/>
                </a:cubicBezTo>
                <a:cubicBezTo>
                  <a:pt x="43049" y="18602"/>
                  <a:pt x="43125" y="18501"/>
                  <a:pt x="43125" y="18425"/>
                </a:cubicBezTo>
                <a:cubicBezTo>
                  <a:pt x="43175" y="18146"/>
                  <a:pt x="43125" y="17893"/>
                  <a:pt x="42897" y="17615"/>
                </a:cubicBezTo>
                <a:cubicBezTo>
                  <a:pt x="42659" y="17312"/>
                  <a:pt x="42305" y="17208"/>
                  <a:pt x="41916" y="17208"/>
                </a:cubicBezTo>
                <a:cubicBezTo>
                  <a:pt x="41397" y="17208"/>
                  <a:pt x="40815" y="17394"/>
                  <a:pt x="40366" y="17539"/>
                </a:cubicBezTo>
                <a:lnTo>
                  <a:pt x="40265" y="17590"/>
                </a:lnTo>
                <a:cubicBezTo>
                  <a:pt x="39885" y="17716"/>
                  <a:pt x="39506" y="17843"/>
                  <a:pt x="39177" y="17995"/>
                </a:cubicBezTo>
                <a:cubicBezTo>
                  <a:pt x="38341" y="18298"/>
                  <a:pt x="37481" y="18627"/>
                  <a:pt x="36595" y="18779"/>
                </a:cubicBezTo>
                <a:lnTo>
                  <a:pt x="36545" y="18779"/>
                </a:lnTo>
                <a:cubicBezTo>
                  <a:pt x="36424" y="18807"/>
                  <a:pt x="36294" y="18831"/>
                  <a:pt x="36171" y="18831"/>
                </a:cubicBezTo>
                <a:cubicBezTo>
                  <a:pt x="36037" y="18831"/>
                  <a:pt x="35911" y="18802"/>
                  <a:pt x="35816" y="18718"/>
                </a:cubicBezTo>
                <a:lnTo>
                  <a:pt x="35816" y="18718"/>
                </a:lnTo>
                <a:cubicBezTo>
                  <a:pt x="35897" y="18843"/>
                  <a:pt x="36031" y="18937"/>
                  <a:pt x="36241" y="18982"/>
                </a:cubicBezTo>
                <a:cubicBezTo>
                  <a:pt x="36344" y="19007"/>
                  <a:pt x="36454" y="19018"/>
                  <a:pt x="36567" y="19018"/>
                </a:cubicBezTo>
                <a:cubicBezTo>
                  <a:pt x="36897" y="19018"/>
                  <a:pt x="37255" y="18924"/>
                  <a:pt x="37557" y="18830"/>
                </a:cubicBezTo>
                <a:cubicBezTo>
                  <a:pt x="37633" y="18779"/>
                  <a:pt x="37683" y="18779"/>
                  <a:pt x="37759" y="18754"/>
                </a:cubicBezTo>
                <a:cubicBezTo>
                  <a:pt x="38468" y="18577"/>
                  <a:pt x="39202" y="18298"/>
                  <a:pt x="39936" y="18020"/>
                </a:cubicBezTo>
                <a:cubicBezTo>
                  <a:pt x="40037" y="17995"/>
                  <a:pt x="40164" y="17944"/>
                  <a:pt x="40290" y="17893"/>
                </a:cubicBezTo>
                <a:cubicBezTo>
                  <a:pt x="40849" y="17670"/>
                  <a:pt x="41545" y="17391"/>
                  <a:pt x="42126" y="17391"/>
                </a:cubicBezTo>
                <a:cubicBezTo>
                  <a:pt x="42334" y="17391"/>
                  <a:pt x="42527" y="17427"/>
                  <a:pt x="42694" y="17514"/>
                </a:cubicBezTo>
                <a:cubicBezTo>
                  <a:pt x="43200" y="17767"/>
                  <a:pt x="43074" y="18146"/>
                  <a:pt x="42947" y="18526"/>
                </a:cubicBezTo>
                <a:cubicBezTo>
                  <a:pt x="42846" y="18754"/>
                  <a:pt x="42770" y="19007"/>
                  <a:pt x="42821" y="19235"/>
                </a:cubicBezTo>
                <a:cubicBezTo>
                  <a:pt x="42821" y="19285"/>
                  <a:pt x="42897" y="19361"/>
                  <a:pt x="42973" y="19361"/>
                </a:cubicBezTo>
                <a:cubicBezTo>
                  <a:pt x="43099" y="19361"/>
                  <a:pt x="43226" y="19361"/>
                  <a:pt x="43378" y="19336"/>
                </a:cubicBezTo>
                <a:cubicBezTo>
                  <a:pt x="43557" y="19318"/>
                  <a:pt x="43751" y="19300"/>
                  <a:pt x="43937" y="19300"/>
                </a:cubicBezTo>
                <a:cubicBezTo>
                  <a:pt x="44277" y="19300"/>
                  <a:pt x="44588" y="19360"/>
                  <a:pt x="44719" y="19589"/>
                </a:cubicBezTo>
                <a:lnTo>
                  <a:pt x="44719" y="19614"/>
                </a:lnTo>
                <a:lnTo>
                  <a:pt x="44668" y="19614"/>
                </a:lnTo>
                <a:cubicBezTo>
                  <a:pt x="43352" y="20171"/>
                  <a:pt x="41859" y="20247"/>
                  <a:pt x="40442" y="20272"/>
                </a:cubicBezTo>
                <a:cubicBezTo>
                  <a:pt x="38316" y="20348"/>
                  <a:pt x="36317" y="20424"/>
                  <a:pt x="34722" y="22019"/>
                </a:cubicBezTo>
                <a:lnTo>
                  <a:pt x="34621" y="22019"/>
                </a:lnTo>
                <a:cubicBezTo>
                  <a:pt x="34176" y="22056"/>
                  <a:pt x="33718" y="22079"/>
                  <a:pt x="33266" y="22079"/>
                </a:cubicBezTo>
                <a:cubicBezTo>
                  <a:pt x="33101" y="22079"/>
                  <a:pt x="32936" y="22076"/>
                  <a:pt x="32774" y="22069"/>
                </a:cubicBezTo>
                <a:cubicBezTo>
                  <a:pt x="31458" y="21993"/>
                  <a:pt x="30293" y="21436"/>
                  <a:pt x="29231" y="20829"/>
                </a:cubicBezTo>
                <a:lnTo>
                  <a:pt x="29205" y="20804"/>
                </a:lnTo>
                <a:lnTo>
                  <a:pt x="29281" y="20804"/>
                </a:lnTo>
                <a:cubicBezTo>
                  <a:pt x="29484" y="20778"/>
                  <a:pt x="29711" y="20753"/>
                  <a:pt x="29914" y="20728"/>
                </a:cubicBezTo>
                <a:cubicBezTo>
                  <a:pt x="31103" y="20525"/>
                  <a:pt x="32343" y="20348"/>
                  <a:pt x="33356" y="19538"/>
                </a:cubicBezTo>
                <a:cubicBezTo>
                  <a:pt x="34267" y="18830"/>
                  <a:pt x="35026" y="17640"/>
                  <a:pt x="35684" y="16577"/>
                </a:cubicBezTo>
                <a:lnTo>
                  <a:pt x="35795" y="16514"/>
                </a:lnTo>
                <a:lnTo>
                  <a:pt x="35795" y="16514"/>
                </a:lnTo>
                <a:cubicBezTo>
                  <a:pt x="35846" y="16609"/>
                  <a:pt x="35885" y="16715"/>
                  <a:pt x="35912" y="16830"/>
                </a:cubicBezTo>
                <a:cubicBezTo>
                  <a:pt x="35949" y="17034"/>
                  <a:pt x="35918" y="17251"/>
                  <a:pt x="35869" y="17482"/>
                </a:cubicBezTo>
                <a:lnTo>
                  <a:pt x="35869" y="17482"/>
                </a:lnTo>
                <a:cubicBezTo>
                  <a:pt x="35920" y="17288"/>
                  <a:pt x="35988" y="17076"/>
                  <a:pt x="35988" y="16932"/>
                </a:cubicBezTo>
                <a:cubicBezTo>
                  <a:pt x="35988" y="16755"/>
                  <a:pt x="35912" y="16603"/>
                  <a:pt x="35861" y="16476"/>
                </a:cubicBezTo>
                <a:lnTo>
                  <a:pt x="35795" y="16514"/>
                </a:lnTo>
                <a:lnTo>
                  <a:pt x="35795" y="16514"/>
                </a:lnTo>
                <a:cubicBezTo>
                  <a:pt x="35733" y="16397"/>
                  <a:pt x="35653" y="16297"/>
                  <a:pt x="35558" y="16220"/>
                </a:cubicBezTo>
                <a:lnTo>
                  <a:pt x="35558" y="16220"/>
                </a:lnTo>
                <a:lnTo>
                  <a:pt x="35558" y="16223"/>
                </a:lnTo>
                <a:cubicBezTo>
                  <a:pt x="35532" y="16274"/>
                  <a:pt x="35482" y="16375"/>
                  <a:pt x="35406" y="16451"/>
                </a:cubicBezTo>
                <a:cubicBezTo>
                  <a:pt x="34773" y="17463"/>
                  <a:pt x="33988" y="18729"/>
                  <a:pt x="33001" y="19412"/>
                </a:cubicBezTo>
                <a:cubicBezTo>
                  <a:pt x="32090" y="20045"/>
                  <a:pt x="30951" y="20247"/>
                  <a:pt x="29863" y="20399"/>
                </a:cubicBezTo>
                <a:cubicBezTo>
                  <a:pt x="29534" y="20449"/>
                  <a:pt x="29180" y="20500"/>
                  <a:pt x="28826" y="20551"/>
                </a:cubicBezTo>
                <a:cubicBezTo>
                  <a:pt x="28699" y="20500"/>
                  <a:pt x="28573" y="20399"/>
                  <a:pt x="28446" y="20323"/>
                </a:cubicBezTo>
                <a:cubicBezTo>
                  <a:pt x="27661" y="19867"/>
                  <a:pt x="26826" y="19387"/>
                  <a:pt x="25991" y="19032"/>
                </a:cubicBezTo>
                <a:lnTo>
                  <a:pt x="25941" y="19032"/>
                </a:lnTo>
                <a:lnTo>
                  <a:pt x="25991" y="19007"/>
                </a:lnTo>
                <a:cubicBezTo>
                  <a:pt x="26447" y="18501"/>
                  <a:pt x="26877" y="18045"/>
                  <a:pt x="27282" y="17640"/>
                </a:cubicBezTo>
                <a:lnTo>
                  <a:pt x="27535" y="17362"/>
                </a:lnTo>
                <a:cubicBezTo>
                  <a:pt x="28041" y="16780"/>
                  <a:pt x="28547" y="16223"/>
                  <a:pt x="29079" y="15692"/>
                </a:cubicBezTo>
                <a:cubicBezTo>
                  <a:pt x="29281" y="15489"/>
                  <a:pt x="29484" y="15312"/>
                  <a:pt x="29686" y="15110"/>
                </a:cubicBezTo>
                <a:cubicBezTo>
                  <a:pt x="29990" y="14831"/>
                  <a:pt x="30344" y="14502"/>
                  <a:pt x="30622" y="14198"/>
                </a:cubicBezTo>
                <a:cubicBezTo>
                  <a:pt x="30673" y="14123"/>
                  <a:pt x="30724" y="14097"/>
                  <a:pt x="30749" y="14047"/>
                </a:cubicBezTo>
                <a:cubicBezTo>
                  <a:pt x="30850" y="13844"/>
                  <a:pt x="31053" y="13591"/>
                  <a:pt x="31205" y="13389"/>
                </a:cubicBezTo>
                <a:cubicBezTo>
                  <a:pt x="31483" y="12984"/>
                  <a:pt x="31761" y="12604"/>
                  <a:pt x="32090" y="12250"/>
                </a:cubicBezTo>
                <a:cubicBezTo>
                  <a:pt x="32622" y="11617"/>
                  <a:pt x="33153" y="11010"/>
                  <a:pt x="33710" y="10402"/>
                </a:cubicBezTo>
                <a:cubicBezTo>
                  <a:pt x="34267" y="9770"/>
                  <a:pt x="34849" y="9137"/>
                  <a:pt x="35380" y="8504"/>
                </a:cubicBezTo>
                <a:cubicBezTo>
                  <a:pt x="36519" y="7188"/>
                  <a:pt x="37683" y="5720"/>
                  <a:pt x="39025" y="4075"/>
                </a:cubicBezTo>
                <a:cubicBezTo>
                  <a:pt x="39252" y="3772"/>
                  <a:pt x="39531" y="3468"/>
                  <a:pt x="39733" y="3164"/>
                </a:cubicBezTo>
                <a:cubicBezTo>
                  <a:pt x="40474" y="2251"/>
                  <a:pt x="41239" y="1313"/>
                  <a:pt x="41934" y="351"/>
                </a:cubicBezTo>
                <a:lnTo>
                  <a:pt x="41934" y="351"/>
                </a:lnTo>
                <a:cubicBezTo>
                  <a:pt x="42034" y="454"/>
                  <a:pt x="42133" y="553"/>
                  <a:pt x="42239" y="659"/>
                </a:cubicBezTo>
                <a:cubicBezTo>
                  <a:pt x="42467" y="887"/>
                  <a:pt x="42644" y="1089"/>
                  <a:pt x="42871" y="1317"/>
                </a:cubicBezTo>
                <a:cubicBezTo>
                  <a:pt x="42876" y="1323"/>
                  <a:pt x="42880" y="1330"/>
                  <a:pt x="42883" y="1336"/>
                </a:cubicBezTo>
                <a:lnTo>
                  <a:pt x="42883" y="1336"/>
                </a:lnTo>
                <a:cubicBezTo>
                  <a:pt x="42905" y="1313"/>
                  <a:pt x="42926" y="1290"/>
                  <a:pt x="42947" y="1266"/>
                </a:cubicBezTo>
                <a:cubicBezTo>
                  <a:pt x="42745" y="1064"/>
                  <a:pt x="42593" y="887"/>
                  <a:pt x="42391" y="684"/>
                </a:cubicBezTo>
                <a:cubicBezTo>
                  <a:pt x="42264" y="558"/>
                  <a:pt x="42138" y="406"/>
                  <a:pt x="42011" y="279"/>
                </a:cubicBezTo>
                <a:lnTo>
                  <a:pt x="41986" y="254"/>
                </a:lnTo>
                <a:lnTo>
                  <a:pt x="41986" y="279"/>
                </a:lnTo>
                <a:cubicBezTo>
                  <a:pt x="41969" y="303"/>
                  <a:pt x="41951" y="327"/>
                  <a:pt x="41934" y="351"/>
                </a:cubicBezTo>
                <a:lnTo>
                  <a:pt x="41934" y="351"/>
                </a:lnTo>
                <a:cubicBezTo>
                  <a:pt x="41844" y="257"/>
                  <a:pt x="41753" y="160"/>
                  <a:pt x="41657" y="51"/>
                </a:cubicBezTo>
                <a:cubicBezTo>
                  <a:pt x="41631" y="26"/>
                  <a:pt x="41581" y="1"/>
                  <a:pt x="41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anks">
  <p:cSld name="TITLE_1">
    <p:spTree>
      <p:nvGrpSpPr>
        <p:cNvPr id="1" name="Shape 235"/>
        <p:cNvGrpSpPr/>
        <p:nvPr/>
      </p:nvGrpSpPr>
      <p:grpSpPr>
        <a:xfrm>
          <a:off x="0" y="0"/>
          <a:ext cx="0" cy="0"/>
          <a:chOff x="0" y="0"/>
          <a:chExt cx="0" cy="0"/>
        </a:xfrm>
      </p:grpSpPr>
      <p:sp>
        <p:nvSpPr>
          <p:cNvPr id="236" name="Google Shape;236;p24"/>
          <p:cNvSpPr/>
          <p:nvPr/>
        </p:nvSpPr>
        <p:spPr>
          <a:xfrm rot="7558599">
            <a:off x="5455221" y="-2409451"/>
            <a:ext cx="3778179" cy="5544509"/>
          </a:xfrm>
          <a:custGeom>
            <a:avLst/>
            <a:gdLst/>
            <a:ahLst/>
            <a:cxnLst/>
            <a:rect l="l" t="t" r="r" b="b"/>
            <a:pathLst>
              <a:path w="66180" h="77985" extrusionOk="0">
                <a:moveTo>
                  <a:pt x="41421" y="1"/>
                </a:moveTo>
                <a:cubicBezTo>
                  <a:pt x="30886" y="1"/>
                  <a:pt x="19650" y="6761"/>
                  <a:pt x="12831" y="13852"/>
                </a:cubicBezTo>
                <a:cubicBezTo>
                  <a:pt x="6707" y="20255"/>
                  <a:pt x="0" y="31239"/>
                  <a:pt x="633" y="40501"/>
                </a:cubicBezTo>
                <a:cubicBezTo>
                  <a:pt x="1215" y="49486"/>
                  <a:pt x="5264" y="59052"/>
                  <a:pt x="11211" y="65759"/>
                </a:cubicBezTo>
                <a:cubicBezTo>
                  <a:pt x="17538" y="72845"/>
                  <a:pt x="26700" y="77527"/>
                  <a:pt x="36216" y="77957"/>
                </a:cubicBezTo>
                <a:cubicBezTo>
                  <a:pt x="36585" y="77974"/>
                  <a:pt x="36959" y="77984"/>
                  <a:pt x="37334" y="77984"/>
                </a:cubicBezTo>
                <a:cubicBezTo>
                  <a:pt x="40202" y="77984"/>
                  <a:pt x="43177" y="77415"/>
                  <a:pt x="45124" y="75401"/>
                </a:cubicBezTo>
                <a:cubicBezTo>
                  <a:pt x="48718" y="71731"/>
                  <a:pt x="47376" y="64923"/>
                  <a:pt x="46820" y="60343"/>
                </a:cubicBezTo>
                <a:cubicBezTo>
                  <a:pt x="45326" y="48372"/>
                  <a:pt x="50514" y="42020"/>
                  <a:pt x="57348" y="33112"/>
                </a:cubicBezTo>
                <a:cubicBezTo>
                  <a:pt x="62839" y="25924"/>
                  <a:pt x="66180" y="18129"/>
                  <a:pt x="60309" y="9980"/>
                </a:cubicBezTo>
                <a:cubicBezTo>
                  <a:pt x="57246" y="5703"/>
                  <a:pt x="52514" y="2388"/>
                  <a:pt x="47807" y="920"/>
                </a:cubicBezTo>
                <a:cubicBezTo>
                  <a:pt x="45738" y="288"/>
                  <a:pt x="43594" y="1"/>
                  <a:pt x="414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4"/>
          <p:cNvSpPr/>
          <p:nvPr/>
        </p:nvSpPr>
        <p:spPr>
          <a:xfrm>
            <a:off x="7167126" y="3930100"/>
            <a:ext cx="2691220" cy="1276348"/>
          </a:xfrm>
          <a:custGeom>
            <a:avLst/>
            <a:gdLst/>
            <a:ahLst/>
            <a:cxnLst/>
            <a:rect l="l" t="t" r="r" b="b"/>
            <a:pathLst>
              <a:path w="65143" h="31845" extrusionOk="0">
                <a:moveTo>
                  <a:pt x="46985" y="1"/>
                </a:moveTo>
                <a:cubicBezTo>
                  <a:pt x="43209" y="1"/>
                  <a:pt x="39435" y="1197"/>
                  <a:pt x="36520" y="3602"/>
                </a:cubicBezTo>
                <a:cubicBezTo>
                  <a:pt x="32875" y="6588"/>
                  <a:pt x="30547" y="11143"/>
                  <a:pt x="26574" y="13750"/>
                </a:cubicBezTo>
                <a:cubicBezTo>
                  <a:pt x="22752" y="16205"/>
                  <a:pt x="17969" y="16534"/>
                  <a:pt x="13616" y="17900"/>
                </a:cubicBezTo>
                <a:cubicBezTo>
                  <a:pt x="9668" y="19115"/>
                  <a:pt x="5948" y="21342"/>
                  <a:pt x="3367" y="24607"/>
                </a:cubicBezTo>
                <a:cubicBezTo>
                  <a:pt x="811" y="27846"/>
                  <a:pt x="1" y="29567"/>
                  <a:pt x="279" y="31845"/>
                </a:cubicBezTo>
                <a:lnTo>
                  <a:pt x="62688" y="31845"/>
                </a:lnTo>
                <a:lnTo>
                  <a:pt x="62688" y="31820"/>
                </a:lnTo>
                <a:cubicBezTo>
                  <a:pt x="64991" y="27770"/>
                  <a:pt x="65143" y="25670"/>
                  <a:pt x="64940" y="20001"/>
                </a:cubicBezTo>
                <a:cubicBezTo>
                  <a:pt x="64738" y="14357"/>
                  <a:pt x="62055" y="7524"/>
                  <a:pt x="57728" y="3804"/>
                </a:cubicBezTo>
                <a:cubicBezTo>
                  <a:pt x="54773" y="1273"/>
                  <a:pt x="50878" y="1"/>
                  <a:pt x="46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p:cNvSpPr/>
          <p:nvPr/>
        </p:nvSpPr>
        <p:spPr>
          <a:xfrm rot="-2301134" flipH="1">
            <a:off x="7603442" y="-614625"/>
            <a:ext cx="1630920" cy="1954847"/>
          </a:xfrm>
          <a:custGeom>
            <a:avLst/>
            <a:gdLst/>
            <a:ahLst/>
            <a:cxnLst/>
            <a:rect l="l" t="t" r="r" b="b"/>
            <a:pathLst>
              <a:path w="44669" h="53541" extrusionOk="0">
                <a:moveTo>
                  <a:pt x="31822" y="477"/>
                </a:moveTo>
                <a:cubicBezTo>
                  <a:pt x="31836" y="477"/>
                  <a:pt x="31849" y="479"/>
                  <a:pt x="31863" y="481"/>
                </a:cubicBezTo>
                <a:cubicBezTo>
                  <a:pt x="31559" y="1494"/>
                  <a:pt x="31028" y="2405"/>
                  <a:pt x="30724" y="3417"/>
                </a:cubicBezTo>
                <a:cubicBezTo>
                  <a:pt x="30243" y="4885"/>
                  <a:pt x="29889" y="6327"/>
                  <a:pt x="29281" y="7719"/>
                </a:cubicBezTo>
                <a:cubicBezTo>
                  <a:pt x="29104" y="8175"/>
                  <a:pt x="28902" y="8580"/>
                  <a:pt x="28699" y="8985"/>
                </a:cubicBezTo>
                <a:cubicBezTo>
                  <a:pt x="28573" y="7972"/>
                  <a:pt x="28218" y="6985"/>
                  <a:pt x="28016" y="6024"/>
                </a:cubicBezTo>
                <a:cubicBezTo>
                  <a:pt x="27813" y="4581"/>
                  <a:pt x="28142" y="3164"/>
                  <a:pt x="28598" y="1848"/>
                </a:cubicBezTo>
                <a:lnTo>
                  <a:pt x="28598" y="1772"/>
                </a:lnTo>
                <a:cubicBezTo>
                  <a:pt x="29003" y="1772"/>
                  <a:pt x="29383" y="1646"/>
                  <a:pt x="29762" y="1468"/>
                </a:cubicBezTo>
                <a:cubicBezTo>
                  <a:pt x="30344" y="1215"/>
                  <a:pt x="30800" y="861"/>
                  <a:pt x="31357" y="633"/>
                </a:cubicBezTo>
                <a:cubicBezTo>
                  <a:pt x="31583" y="565"/>
                  <a:pt x="31708" y="477"/>
                  <a:pt x="31822" y="477"/>
                </a:cubicBezTo>
                <a:close/>
                <a:moveTo>
                  <a:pt x="32116" y="886"/>
                </a:moveTo>
                <a:cubicBezTo>
                  <a:pt x="32141" y="1089"/>
                  <a:pt x="32116" y="1266"/>
                  <a:pt x="32141" y="1468"/>
                </a:cubicBezTo>
                <a:cubicBezTo>
                  <a:pt x="32318" y="2683"/>
                  <a:pt x="33052" y="3620"/>
                  <a:pt x="33837" y="4556"/>
                </a:cubicBezTo>
                <a:cubicBezTo>
                  <a:pt x="34191" y="5011"/>
                  <a:pt x="34545" y="5416"/>
                  <a:pt x="34900" y="5796"/>
                </a:cubicBezTo>
                <a:cubicBezTo>
                  <a:pt x="33660" y="7163"/>
                  <a:pt x="32673" y="8732"/>
                  <a:pt x="31179" y="9845"/>
                </a:cubicBezTo>
                <a:cubicBezTo>
                  <a:pt x="30041" y="10706"/>
                  <a:pt x="28699" y="11212"/>
                  <a:pt x="27560" y="12022"/>
                </a:cubicBezTo>
                <a:cubicBezTo>
                  <a:pt x="28446" y="10351"/>
                  <a:pt x="29357" y="8706"/>
                  <a:pt x="30015" y="6910"/>
                </a:cubicBezTo>
                <a:cubicBezTo>
                  <a:pt x="30496" y="5644"/>
                  <a:pt x="30800" y="4303"/>
                  <a:pt x="31255" y="3012"/>
                </a:cubicBezTo>
                <a:cubicBezTo>
                  <a:pt x="31508" y="2278"/>
                  <a:pt x="31863" y="1620"/>
                  <a:pt x="32116" y="886"/>
                </a:cubicBezTo>
                <a:close/>
                <a:moveTo>
                  <a:pt x="23311" y="869"/>
                </a:moveTo>
                <a:cubicBezTo>
                  <a:pt x="23338" y="869"/>
                  <a:pt x="23363" y="875"/>
                  <a:pt x="23385" y="886"/>
                </a:cubicBezTo>
                <a:cubicBezTo>
                  <a:pt x="23461" y="962"/>
                  <a:pt x="23385" y="1620"/>
                  <a:pt x="23334" y="1747"/>
                </a:cubicBezTo>
                <a:cubicBezTo>
                  <a:pt x="23309" y="2379"/>
                  <a:pt x="23334" y="3012"/>
                  <a:pt x="23309" y="3645"/>
                </a:cubicBezTo>
                <a:cubicBezTo>
                  <a:pt x="23258" y="4682"/>
                  <a:pt x="23157" y="5720"/>
                  <a:pt x="23283" y="6783"/>
                </a:cubicBezTo>
                <a:cubicBezTo>
                  <a:pt x="23385" y="7466"/>
                  <a:pt x="23461" y="8175"/>
                  <a:pt x="23663" y="8858"/>
                </a:cubicBezTo>
                <a:cubicBezTo>
                  <a:pt x="23790" y="9314"/>
                  <a:pt x="23941" y="10048"/>
                  <a:pt x="24346" y="10326"/>
                </a:cubicBezTo>
                <a:cubicBezTo>
                  <a:pt x="24441" y="10386"/>
                  <a:pt x="24535" y="10411"/>
                  <a:pt x="24625" y="10411"/>
                </a:cubicBezTo>
                <a:cubicBezTo>
                  <a:pt x="24920" y="10411"/>
                  <a:pt x="25178" y="10136"/>
                  <a:pt x="25333" y="9845"/>
                </a:cubicBezTo>
                <a:cubicBezTo>
                  <a:pt x="25713" y="9061"/>
                  <a:pt x="25460" y="7972"/>
                  <a:pt x="25359" y="7163"/>
                </a:cubicBezTo>
                <a:cubicBezTo>
                  <a:pt x="25181" y="5492"/>
                  <a:pt x="24903" y="3113"/>
                  <a:pt x="26447" y="1975"/>
                </a:cubicBezTo>
                <a:cubicBezTo>
                  <a:pt x="26768" y="1747"/>
                  <a:pt x="27097" y="1689"/>
                  <a:pt x="27421" y="1689"/>
                </a:cubicBezTo>
                <a:cubicBezTo>
                  <a:pt x="27710" y="1689"/>
                  <a:pt x="27995" y="1735"/>
                  <a:pt x="28269" y="1747"/>
                </a:cubicBezTo>
                <a:cubicBezTo>
                  <a:pt x="27864" y="2987"/>
                  <a:pt x="27510" y="4303"/>
                  <a:pt x="27636" y="5644"/>
                </a:cubicBezTo>
                <a:cubicBezTo>
                  <a:pt x="27763" y="6960"/>
                  <a:pt x="28345" y="8226"/>
                  <a:pt x="28396" y="9567"/>
                </a:cubicBezTo>
                <a:lnTo>
                  <a:pt x="28396" y="9592"/>
                </a:lnTo>
                <a:cubicBezTo>
                  <a:pt x="27889" y="10579"/>
                  <a:pt x="27383" y="11591"/>
                  <a:pt x="26852" y="12553"/>
                </a:cubicBezTo>
                <a:lnTo>
                  <a:pt x="26826" y="12604"/>
                </a:lnTo>
                <a:cubicBezTo>
                  <a:pt x="26776" y="12629"/>
                  <a:pt x="26751" y="12680"/>
                  <a:pt x="26751" y="12730"/>
                </a:cubicBezTo>
                <a:lnTo>
                  <a:pt x="25713" y="14806"/>
                </a:lnTo>
                <a:cubicBezTo>
                  <a:pt x="25435" y="15438"/>
                  <a:pt x="25106" y="16071"/>
                  <a:pt x="24802" y="16729"/>
                </a:cubicBezTo>
                <a:cubicBezTo>
                  <a:pt x="23840" y="15590"/>
                  <a:pt x="22954" y="14578"/>
                  <a:pt x="22676" y="13059"/>
                </a:cubicBezTo>
                <a:cubicBezTo>
                  <a:pt x="22423" y="11794"/>
                  <a:pt x="22575" y="10529"/>
                  <a:pt x="22625" y="9263"/>
                </a:cubicBezTo>
                <a:cubicBezTo>
                  <a:pt x="22651" y="7947"/>
                  <a:pt x="22499" y="6656"/>
                  <a:pt x="22398" y="5315"/>
                </a:cubicBezTo>
                <a:cubicBezTo>
                  <a:pt x="22322" y="4075"/>
                  <a:pt x="22043" y="2860"/>
                  <a:pt x="22271" y="1646"/>
                </a:cubicBezTo>
                <a:lnTo>
                  <a:pt x="22271" y="1620"/>
                </a:lnTo>
                <a:lnTo>
                  <a:pt x="22398" y="1494"/>
                </a:lnTo>
                <a:cubicBezTo>
                  <a:pt x="22512" y="1379"/>
                  <a:pt x="23043" y="869"/>
                  <a:pt x="23311" y="869"/>
                </a:cubicBezTo>
                <a:close/>
                <a:moveTo>
                  <a:pt x="35077" y="6074"/>
                </a:moveTo>
                <a:cubicBezTo>
                  <a:pt x="35355" y="6429"/>
                  <a:pt x="35684" y="6783"/>
                  <a:pt x="35937" y="7163"/>
                </a:cubicBezTo>
                <a:cubicBezTo>
                  <a:pt x="36545" y="7947"/>
                  <a:pt x="37228" y="9086"/>
                  <a:pt x="36545" y="10022"/>
                </a:cubicBezTo>
                <a:cubicBezTo>
                  <a:pt x="35709" y="11136"/>
                  <a:pt x="34166" y="11743"/>
                  <a:pt x="33052" y="12553"/>
                </a:cubicBezTo>
                <a:cubicBezTo>
                  <a:pt x="31787" y="13515"/>
                  <a:pt x="30623" y="14451"/>
                  <a:pt x="29231" y="15210"/>
                </a:cubicBezTo>
                <a:cubicBezTo>
                  <a:pt x="28269" y="15717"/>
                  <a:pt x="27231" y="16273"/>
                  <a:pt x="26573" y="17109"/>
                </a:cubicBezTo>
                <a:cubicBezTo>
                  <a:pt x="26219" y="17564"/>
                  <a:pt x="25865" y="18298"/>
                  <a:pt x="26447" y="18728"/>
                </a:cubicBezTo>
                <a:cubicBezTo>
                  <a:pt x="26782" y="18983"/>
                  <a:pt x="27257" y="19048"/>
                  <a:pt x="27715" y="19048"/>
                </a:cubicBezTo>
                <a:cubicBezTo>
                  <a:pt x="27984" y="19048"/>
                  <a:pt x="28247" y="19025"/>
                  <a:pt x="28471" y="19007"/>
                </a:cubicBezTo>
                <a:cubicBezTo>
                  <a:pt x="30876" y="18829"/>
                  <a:pt x="32951" y="17589"/>
                  <a:pt x="34824" y="16147"/>
                </a:cubicBezTo>
                <a:cubicBezTo>
                  <a:pt x="35608" y="15514"/>
                  <a:pt x="36443" y="14881"/>
                  <a:pt x="37101" y="14122"/>
                </a:cubicBezTo>
                <a:cubicBezTo>
                  <a:pt x="37456" y="13743"/>
                  <a:pt x="37759" y="13312"/>
                  <a:pt x="38114" y="12933"/>
                </a:cubicBezTo>
                <a:cubicBezTo>
                  <a:pt x="38316" y="12756"/>
                  <a:pt x="38696" y="12275"/>
                  <a:pt x="38949" y="12249"/>
                </a:cubicBezTo>
                <a:cubicBezTo>
                  <a:pt x="38952" y="12249"/>
                  <a:pt x="38956" y="12249"/>
                  <a:pt x="38960" y="12249"/>
                </a:cubicBezTo>
                <a:cubicBezTo>
                  <a:pt x="39510" y="12249"/>
                  <a:pt x="39835" y="14150"/>
                  <a:pt x="39961" y="14552"/>
                </a:cubicBezTo>
                <a:cubicBezTo>
                  <a:pt x="40138" y="15059"/>
                  <a:pt x="40341" y="15590"/>
                  <a:pt x="40493" y="16147"/>
                </a:cubicBezTo>
                <a:cubicBezTo>
                  <a:pt x="37810" y="18602"/>
                  <a:pt x="34318" y="20196"/>
                  <a:pt x="30774" y="20829"/>
                </a:cubicBezTo>
                <a:cubicBezTo>
                  <a:pt x="28016" y="21284"/>
                  <a:pt x="24954" y="21107"/>
                  <a:pt x="22423" y="22499"/>
                </a:cubicBezTo>
                <a:cubicBezTo>
                  <a:pt x="22549" y="22221"/>
                  <a:pt x="22701" y="21917"/>
                  <a:pt x="22828" y="21664"/>
                </a:cubicBezTo>
                <a:cubicBezTo>
                  <a:pt x="24093" y="19133"/>
                  <a:pt x="25283" y="16577"/>
                  <a:pt x="26497" y="14046"/>
                </a:cubicBezTo>
                <a:cubicBezTo>
                  <a:pt x="26700" y="13667"/>
                  <a:pt x="26877" y="13262"/>
                  <a:pt x="27105" y="12882"/>
                </a:cubicBezTo>
                <a:cubicBezTo>
                  <a:pt x="28446" y="11667"/>
                  <a:pt x="30167" y="11111"/>
                  <a:pt x="31559" y="9997"/>
                </a:cubicBezTo>
                <a:cubicBezTo>
                  <a:pt x="32951" y="8884"/>
                  <a:pt x="33913" y="7365"/>
                  <a:pt x="35077" y="6074"/>
                </a:cubicBezTo>
                <a:close/>
                <a:moveTo>
                  <a:pt x="21891" y="2050"/>
                </a:moveTo>
                <a:lnTo>
                  <a:pt x="21891" y="2050"/>
                </a:lnTo>
                <a:cubicBezTo>
                  <a:pt x="21790" y="3164"/>
                  <a:pt x="22018" y="4303"/>
                  <a:pt x="22069" y="5416"/>
                </a:cubicBezTo>
                <a:cubicBezTo>
                  <a:pt x="22170" y="6935"/>
                  <a:pt x="22322" y="8453"/>
                  <a:pt x="22271" y="9997"/>
                </a:cubicBezTo>
                <a:cubicBezTo>
                  <a:pt x="22195" y="11262"/>
                  <a:pt x="22170" y="12578"/>
                  <a:pt x="22549" y="13793"/>
                </a:cubicBezTo>
                <a:cubicBezTo>
                  <a:pt x="22929" y="15135"/>
                  <a:pt x="23815" y="16046"/>
                  <a:pt x="24675" y="17083"/>
                </a:cubicBezTo>
                <a:lnTo>
                  <a:pt x="24701" y="17109"/>
                </a:lnTo>
                <a:cubicBezTo>
                  <a:pt x="23840" y="18931"/>
                  <a:pt x="22929" y="20728"/>
                  <a:pt x="22043" y="22524"/>
                </a:cubicBezTo>
                <a:cubicBezTo>
                  <a:pt x="21815" y="22929"/>
                  <a:pt x="21638" y="23385"/>
                  <a:pt x="21436" y="23790"/>
                </a:cubicBezTo>
                <a:cubicBezTo>
                  <a:pt x="20373" y="22499"/>
                  <a:pt x="19285" y="21208"/>
                  <a:pt x="18576" y="19690"/>
                </a:cubicBezTo>
                <a:cubicBezTo>
                  <a:pt x="17817" y="18070"/>
                  <a:pt x="17690" y="16375"/>
                  <a:pt x="17564" y="14628"/>
                </a:cubicBezTo>
                <a:cubicBezTo>
                  <a:pt x="17437" y="12730"/>
                  <a:pt x="17463" y="10782"/>
                  <a:pt x="17488" y="8884"/>
                </a:cubicBezTo>
                <a:cubicBezTo>
                  <a:pt x="17488" y="8150"/>
                  <a:pt x="17589" y="7390"/>
                  <a:pt x="17564" y="6606"/>
                </a:cubicBezTo>
                <a:cubicBezTo>
                  <a:pt x="17513" y="6049"/>
                  <a:pt x="17361" y="5442"/>
                  <a:pt x="17209" y="4910"/>
                </a:cubicBezTo>
                <a:cubicBezTo>
                  <a:pt x="17488" y="4758"/>
                  <a:pt x="17817" y="4632"/>
                  <a:pt x="18095" y="4505"/>
                </a:cubicBezTo>
                <a:cubicBezTo>
                  <a:pt x="18303" y="4413"/>
                  <a:pt x="19501" y="3752"/>
                  <a:pt x="19805" y="3752"/>
                </a:cubicBezTo>
                <a:cubicBezTo>
                  <a:pt x="19835" y="3752"/>
                  <a:pt x="19856" y="3758"/>
                  <a:pt x="19867" y="3771"/>
                </a:cubicBezTo>
                <a:cubicBezTo>
                  <a:pt x="19993" y="3923"/>
                  <a:pt x="19664" y="4682"/>
                  <a:pt x="19639" y="4885"/>
                </a:cubicBezTo>
                <a:cubicBezTo>
                  <a:pt x="19588" y="5189"/>
                  <a:pt x="19487" y="5492"/>
                  <a:pt x="19411" y="5796"/>
                </a:cubicBezTo>
                <a:cubicBezTo>
                  <a:pt x="19259" y="6530"/>
                  <a:pt x="19158" y="7213"/>
                  <a:pt x="19082" y="7947"/>
                </a:cubicBezTo>
                <a:cubicBezTo>
                  <a:pt x="18880" y="9415"/>
                  <a:pt x="18652" y="10858"/>
                  <a:pt x="18399" y="12300"/>
                </a:cubicBezTo>
                <a:cubicBezTo>
                  <a:pt x="18196" y="13616"/>
                  <a:pt x="18070" y="14907"/>
                  <a:pt x="18272" y="16197"/>
                </a:cubicBezTo>
                <a:cubicBezTo>
                  <a:pt x="18399" y="16906"/>
                  <a:pt x="18576" y="18121"/>
                  <a:pt x="19462" y="18247"/>
                </a:cubicBezTo>
                <a:cubicBezTo>
                  <a:pt x="19513" y="18256"/>
                  <a:pt x="19563" y="18260"/>
                  <a:pt x="19613" y="18260"/>
                </a:cubicBezTo>
                <a:cubicBezTo>
                  <a:pt x="20330" y="18260"/>
                  <a:pt x="20918" y="17445"/>
                  <a:pt x="21107" y="16830"/>
                </a:cubicBezTo>
                <a:cubicBezTo>
                  <a:pt x="21385" y="15818"/>
                  <a:pt x="21157" y="14704"/>
                  <a:pt x="21157" y="13667"/>
                </a:cubicBezTo>
                <a:cubicBezTo>
                  <a:pt x="21157" y="12098"/>
                  <a:pt x="21259" y="10503"/>
                  <a:pt x="21259" y="8884"/>
                </a:cubicBezTo>
                <a:cubicBezTo>
                  <a:pt x="21259" y="7568"/>
                  <a:pt x="21107" y="6201"/>
                  <a:pt x="21157" y="4885"/>
                </a:cubicBezTo>
                <a:cubicBezTo>
                  <a:pt x="21183" y="4252"/>
                  <a:pt x="21233" y="3569"/>
                  <a:pt x="21411" y="2936"/>
                </a:cubicBezTo>
                <a:cubicBezTo>
                  <a:pt x="21486" y="2633"/>
                  <a:pt x="21664" y="2304"/>
                  <a:pt x="21891" y="2050"/>
                </a:cubicBezTo>
                <a:close/>
                <a:moveTo>
                  <a:pt x="16830" y="5037"/>
                </a:moveTo>
                <a:cubicBezTo>
                  <a:pt x="16982" y="5669"/>
                  <a:pt x="17134" y="6277"/>
                  <a:pt x="17134" y="6910"/>
                </a:cubicBezTo>
                <a:cubicBezTo>
                  <a:pt x="17134" y="7871"/>
                  <a:pt x="17083" y="8833"/>
                  <a:pt x="17083" y="9820"/>
                </a:cubicBezTo>
                <a:cubicBezTo>
                  <a:pt x="17058" y="11617"/>
                  <a:pt x="17083" y="13388"/>
                  <a:pt x="17209" y="15185"/>
                </a:cubicBezTo>
                <a:cubicBezTo>
                  <a:pt x="17336" y="16931"/>
                  <a:pt x="17513" y="18576"/>
                  <a:pt x="18348" y="20171"/>
                </a:cubicBezTo>
                <a:cubicBezTo>
                  <a:pt x="19082" y="21588"/>
                  <a:pt x="20120" y="22803"/>
                  <a:pt x="21132" y="24043"/>
                </a:cubicBezTo>
                <a:cubicBezTo>
                  <a:pt x="21157" y="24068"/>
                  <a:pt x="21233" y="24119"/>
                  <a:pt x="21259" y="24119"/>
                </a:cubicBezTo>
                <a:cubicBezTo>
                  <a:pt x="20753" y="25232"/>
                  <a:pt x="20297" y="26321"/>
                  <a:pt x="19867" y="27459"/>
                </a:cubicBezTo>
                <a:cubicBezTo>
                  <a:pt x="19209" y="27004"/>
                  <a:pt x="18399" y="26827"/>
                  <a:pt x="17640" y="26574"/>
                </a:cubicBezTo>
                <a:cubicBezTo>
                  <a:pt x="16703" y="26295"/>
                  <a:pt x="15944" y="25738"/>
                  <a:pt x="15311" y="24929"/>
                </a:cubicBezTo>
                <a:cubicBezTo>
                  <a:pt x="14653" y="24119"/>
                  <a:pt x="14173" y="23208"/>
                  <a:pt x="13692" y="22271"/>
                </a:cubicBezTo>
                <a:cubicBezTo>
                  <a:pt x="13261" y="21461"/>
                  <a:pt x="12831" y="20677"/>
                  <a:pt x="12553" y="19791"/>
                </a:cubicBezTo>
                <a:cubicBezTo>
                  <a:pt x="11920" y="17893"/>
                  <a:pt x="11616" y="15818"/>
                  <a:pt x="11515" y="13844"/>
                </a:cubicBezTo>
                <a:cubicBezTo>
                  <a:pt x="11439" y="12781"/>
                  <a:pt x="11515" y="11769"/>
                  <a:pt x="11566" y="10731"/>
                </a:cubicBezTo>
                <a:cubicBezTo>
                  <a:pt x="11642" y="9795"/>
                  <a:pt x="11667" y="8808"/>
                  <a:pt x="11945" y="7897"/>
                </a:cubicBezTo>
                <a:lnTo>
                  <a:pt x="11945" y="7821"/>
                </a:lnTo>
                <a:cubicBezTo>
                  <a:pt x="12200" y="7659"/>
                  <a:pt x="12476" y="7539"/>
                  <a:pt x="12676" y="7539"/>
                </a:cubicBezTo>
                <a:cubicBezTo>
                  <a:pt x="12695" y="7539"/>
                  <a:pt x="12713" y="7540"/>
                  <a:pt x="12730" y="7542"/>
                </a:cubicBezTo>
                <a:cubicBezTo>
                  <a:pt x="13413" y="7669"/>
                  <a:pt x="12806" y="8808"/>
                  <a:pt x="12679" y="9162"/>
                </a:cubicBezTo>
                <a:cubicBezTo>
                  <a:pt x="12401" y="10200"/>
                  <a:pt x="12528" y="11364"/>
                  <a:pt x="12679" y="12401"/>
                </a:cubicBezTo>
                <a:cubicBezTo>
                  <a:pt x="12958" y="14223"/>
                  <a:pt x="13464" y="15944"/>
                  <a:pt x="13844" y="17767"/>
                </a:cubicBezTo>
                <a:cubicBezTo>
                  <a:pt x="14055" y="18709"/>
                  <a:pt x="15056" y="24318"/>
                  <a:pt x="16764" y="24318"/>
                </a:cubicBezTo>
                <a:cubicBezTo>
                  <a:pt x="16892" y="24318"/>
                  <a:pt x="17023" y="24287"/>
                  <a:pt x="17159" y="24220"/>
                </a:cubicBezTo>
                <a:cubicBezTo>
                  <a:pt x="18348" y="23613"/>
                  <a:pt x="17463" y="21208"/>
                  <a:pt x="17159" y="20348"/>
                </a:cubicBezTo>
                <a:cubicBezTo>
                  <a:pt x="16956" y="19614"/>
                  <a:pt x="16653" y="18855"/>
                  <a:pt x="16450" y="18146"/>
                </a:cubicBezTo>
                <a:cubicBezTo>
                  <a:pt x="15969" y="16653"/>
                  <a:pt x="15261" y="15210"/>
                  <a:pt x="14856" y="13743"/>
                </a:cubicBezTo>
                <a:cubicBezTo>
                  <a:pt x="14476" y="12325"/>
                  <a:pt x="14324" y="10858"/>
                  <a:pt x="14274" y="9415"/>
                </a:cubicBezTo>
                <a:cubicBezTo>
                  <a:pt x="14223" y="8706"/>
                  <a:pt x="14097" y="7922"/>
                  <a:pt x="14375" y="7213"/>
                </a:cubicBezTo>
                <a:cubicBezTo>
                  <a:pt x="14679" y="6555"/>
                  <a:pt x="15311" y="6024"/>
                  <a:pt x="15868" y="5594"/>
                </a:cubicBezTo>
                <a:cubicBezTo>
                  <a:pt x="16197" y="5391"/>
                  <a:pt x="16501" y="5189"/>
                  <a:pt x="16830" y="5037"/>
                </a:cubicBezTo>
                <a:close/>
                <a:moveTo>
                  <a:pt x="40619" y="16526"/>
                </a:moveTo>
                <a:cubicBezTo>
                  <a:pt x="40746" y="16906"/>
                  <a:pt x="40822" y="17311"/>
                  <a:pt x="40948" y="17691"/>
                </a:cubicBezTo>
                <a:cubicBezTo>
                  <a:pt x="41075" y="18222"/>
                  <a:pt x="41302" y="18855"/>
                  <a:pt x="41252" y="19437"/>
                </a:cubicBezTo>
                <a:cubicBezTo>
                  <a:pt x="41176" y="19943"/>
                  <a:pt x="40771" y="20323"/>
                  <a:pt x="40391" y="20601"/>
                </a:cubicBezTo>
                <a:cubicBezTo>
                  <a:pt x="39227" y="21537"/>
                  <a:pt x="37785" y="22170"/>
                  <a:pt x="36317" y="22550"/>
                </a:cubicBezTo>
                <a:cubicBezTo>
                  <a:pt x="34874" y="22904"/>
                  <a:pt x="33432" y="23056"/>
                  <a:pt x="31989" y="23106"/>
                </a:cubicBezTo>
                <a:cubicBezTo>
                  <a:pt x="31859" y="23109"/>
                  <a:pt x="31729" y="23110"/>
                  <a:pt x="31600" y="23110"/>
                </a:cubicBezTo>
                <a:cubicBezTo>
                  <a:pt x="31169" y="23110"/>
                  <a:pt x="30739" y="23099"/>
                  <a:pt x="30310" y="23099"/>
                </a:cubicBezTo>
                <a:cubicBezTo>
                  <a:pt x="29608" y="23099"/>
                  <a:pt x="28909" y="23129"/>
                  <a:pt x="28218" y="23284"/>
                </a:cubicBezTo>
                <a:cubicBezTo>
                  <a:pt x="27105" y="23537"/>
                  <a:pt x="26042" y="24043"/>
                  <a:pt x="25156" y="24777"/>
                </a:cubicBezTo>
                <a:cubicBezTo>
                  <a:pt x="24574" y="25258"/>
                  <a:pt x="23840" y="25966"/>
                  <a:pt x="23916" y="26776"/>
                </a:cubicBezTo>
                <a:cubicBezTo>
                  <a:pt x="24003" y="27894"/>
                  <a:pt x="25370" y="28108"/>
                  <a:pt x="26549" y="28108"/>
                </a:cubicBezTo>
                <a:cubicBezTo>
                  <a:pt x="27077" y="28108"/>
                  <a:pt x="27568" y="28065"/>
                  <a:pt x="27889" y="28041"/>
                </a:cubicBezTo>
                <a:cubicBezTo>
                  <a:pt x="30521" y="27788"/>
                  <a:pt x="32824" y="26447"/>
                  <a:pt x="35051" y="25131"/>
                </a:cubicBezTo>
                <a:cubicBezTo>
                  <a:pt x="36342" y="24372"/>
                  <a:pt x="37633" y="23613"/>
                  <a:pt x="38974" y="22980"/>
                </a:cubicBezTo>
                <a:cubicBezTo>
                  <a:pt x="40391" y="22297"/>
                  <a:pt x="41859" y="21841"/>
                  <a:pt x="43302" y="21284"/>
                </a:cubicBezTo>
                <a:cubicBezTo>
                  <a:pt x="43302" y="22423"/>
                  <a:pt x="43378" y="23613"/>
                  <a:pt x="43504" y="24751"/>
                </a:cubicBezTo>
                <a:cubicBezTo>
                  <a:pt x="41556" y="25030"/>
                  <a:pt x="39733" y="25536"/>
                  <a:pt x="37937" y="26295"/>
                </a:cubicBezTo>
                <a:cubicBezTo>
                  <a:pt x="35988" y="27105"/>
                  <a:pt x="34090" y="28041"/>
                  <a:pt x="32040" y="28548"/>
                </a:cubicBezTo>
                <a:cubicBezTo>
                  <a:pt x="29990" y="29054"/>
                  <a:pt x="27763" y="29307"/>
                  <a:pt x="25688" y="29433"/>
                </a:cubicBezTo>
                <a:cubicBezTo>
                  <a:pt x="25455" y="29443"/>
                  <a:pt x="25224" y="29447"/>
                  <a:pt x="24994" y="29447"/>
                </a:cubicBezTo>
                <a:cubicBezTo>
                  <a:pt x="24043" y="29447"/>
                  <a:pt x="23107" y="29378"/>
                  <a:pt x="22170" y="29357"/>
                </a:cubicBezTo>
                <a:cubicBezTo>
                  <a:pt x="22123" y="29356"/>
                  <a:pt x="22077" y="29355"/>
                  <a:pt x="22030" y="29355"/>
                </a:cubicBezTo>
                <a:cubicBezTo>
                  <a:pt x="21481" y="29355"/>
                  <a:pt x="20905" y="29442"/>
                  <a:pt x="20347" y="29442"/>
                </a:cubicBezTo>
                <a:cubicBezTo>
                  <a:pt x="20071" y="29442"/>
                  <a:pt x="19799" y="29421"/>
                  <a:pt x="19538" y="29357"/>
                </a:cubicBezTo>
                <a:cubicBezTo>
                  <a:pt x="19563" y="29307"/>
                  <a:pt x="19563" y="29256"/>
                  <a:pt x="19614" y="29206"/>
                </a:cubicBezTo>
                <a:cubicBezTo>
                  <a:pt x="20373" y="27080"/>
                  <a:pt x="21208" y="25080"/>
                  <a:pt x="22170" y="23056"/>
                </a:cubicBezTo>
                <a:cubicBezTo>
                  <a:pt x="24954" y="21259"/>
                  <a:pt x="28674" y="21639"/>
                  <a:pt x="31837" y="20981"/>
                </a:cubicBezTo>
                <a:cubicBezTo>
                  <a:pt x="33482" y="20626"/>
                  <a:pt x="35127" y="20095"/>
                  <a:pt x="36595" y="19234"/>
                </a:cubicBezTo>
                <a:cubicBezTo>
                  <a:pt x="37987" y="18425"/>
                  <a:pt x="39404" y="17589"/>
                  <a:pt x="40619" y="16526"/>
                </a:cubicBezTo>
                <a:close/>
                <a:moveTo>
                  <a:pt x="11515" y="8099"/>
                </a:moveTo>
                <a:cubicBezTo>
                  <a:pt x="11060" y="9845"/>
                  <a:pt x="11060" y="11845"/>
                  <a:pt x="11136" y="13616"/>
                </a:cubicBezTo>
                <a:cubicBezTo>
                  <a:pt x="11186" y="15641"/>
                  <a:pt x="11541" y="17716"/>
                  <a:pt x="12148" y="19690"/>
                </a:cubicBezTo>
                <a:cubicBezTo>
                  <a:pt x="12705" y="21512"/>
                  <a:pt x="13717" y="23435"/>
                  <a:pt x="14906" y="24979"/>
                </a:cubicBezTo>
                <a:cubicBezTo>
                  <a:pt x="15438" y="25688"/>
                  <a:pt x="16096" y="26321"/>
                  <a:pt x="16956" y="26675"/>
                </a:cubicBezTo>
                <a:cubicBezTo>
                  <a:pt x="17867" y="27054"/>
                  <a:pt x="18854" y="27156"/>
                  <a:pt x="19664" y="27712"/>
                </a:cubicBezTo>
                <a:cubicBezTo>
                  <a:pt x="19715" y="27763"/>
                  <a:pt x="19740" y="27763"/>
                  <a:pt x="19766" y="27763"/>
                </a:cubicBezTo>
                <a:cubicBezTo>
                  <a:pt x="19487" y="28497"/>
                  <a:pt x="19209" y="29231"/>
                  <a:pt x="18905" y="29990"/>
                </a:cubicBezTo>
                <a:cubicBezTo>
                  <a:pt x="18753" y="30395"/>
                  <a:pt x="18601" y="30851"/>
                  <a:pt x="18399" y="31256"/>
                </a:cubicBezTo>
                <a:cubicBezTo>
                  <a:pt x="17867" y="30749"/>
                  <a:pt x="17260" y="30243"/>
                  <a:pt x="16577" y="29940"/>
                </a:cubicBezTo>
                <a:cubicBezTo>
                  <a:pt x="15792" y="29560"/>
                  <a:pt x="14982" y="29560"/>
                  <a:pt x="14147" y="29560"/>
                </a:cubicBezTo>
                <a:cubicBezTo>
                  <a:pt x="12274" y="29509"/>
                  <a:pt x="10781" y="28573"/>
                  <a:pt x="9465" y="27333"/>
                </a:cubicBezTo>
                <a:cubicBezTo>
                  <a:pt x="8529" y="26523"/>
                  <a:pt x="7820" y="25511"/>
                  <a:pt x="6960" y="24574"/>
                </a:cubicBezTo>
                <a:cubicBezTo>
                  <a:pt x="6125" y="23663"/>
                  <a:pt x="5416" y="22777"/>
                  <a:pt x="4859" y="21664"/>
                </a:cubicBezTo>
                <a:cubicBezTo>
                  <a:pt x="4353" y="20652"/>
                  <a:pt x="4024" y="19589"/>
                  <a:pt x="4049" y="18425"/>
                </a:cubicBezTo>
                <a:cubicBezTo>
                  <a:pt x="4075" y="17412"/>
                  <a:pt x="4303" y="16451"/>
                  <a:pt x="4201" y="15438"/>
                </a:cubicBezTo>
                <a:cubicBezTo>
                  <a:pt x="4454" y="15135"/>
                  <a:pt x="4783" y="14831"/>
                  <a:pt x="5087" y="14628"/>
                </a:cubicBezTo>
                <a:cubicBezTo>
                  <a:pt x="5239" y="14527"/>
                  <a:pt x="5441" y="14426"/>
                  <a:pt x="5593" y="14401"/>
                </a:cubicBezTo>
                <a:cubicBezTo>
                  <a:pt x="5695" y="14373"/>
                  <a:pt x="5760" y="14355"/>
                  <a:pt x="5803" y="14355"/>
                </a:cubicBezTo>
                <a:cubicBezTo>
                  <a:pt x="5878" y="14355"/>
                  <a:pt x="5890" y="14408"/>
                  <a:pt x="5922" y="14552"/>
                </a:cubicBezTo>
                <a:cubicBezTo>
                  <a:pt x="5973" y="14831"/>
                  <a:pt x="5846" y="15286"/>
                  <a:pt x="5846" y="15565"/>
                </a:cubicBezTo>
                <a:lnTo>
                  <a:pt x="5846" y="16324"/>
                </a:lnTo>
                <a:cubicBezTo>
                  <a:pt x="5872" y="16906"/>
                  <a:pt x="5948" y="17438"/>
                  <a:pt x="6049" y="17969"/>
                </a:cubicBezTo>
                <a:cubicBezTo>
                  <a:pt x="6454" y="20373"/>
                  <a:pt x="7441" y="22651"/>
                  <a:pt x="8731" y="24676"/>
                </a:cubicBezTo>
                <a:cubicBezTo>
                  <a:pt x="9389" y="25688"/>
                  <a:pt x="10123" y="26700"/>
                  <a:pt x="11009" y="27561"/>
                </a:cubicBezTo>
                <a:cubicBezTo>
                  <a:pt x="11427" y="27943"/>
                  <a:pt x="11952" y="28266"/>
                  <a:pt x="12503" y="28266"/>
                </a:cubicBezTo>
                <a:cubicBezTo>
                  <a:pt x="12753" y="28266"/>
                  <a:pt x="13008" y="28200"/>
                  <a:pt x="13261" y="28041"/>
                </a:cubicBezTo>
                <a:cubicBezTo>
                  <a:pt x="14831" y="27004"/>
                  <a:pt x="12274" y="24245"/>
                  <a:pt x="11667" y="23385"/>
                </a:cubicBezTo>
                <a:cubicBezTo>
                  <a:pt x="10781" y="22170"/>
                  <a:pt x="9896" y="20879"/>
                  <a:pt x="9592" y="19386"/>
                </a:cubicBezTo>
                <a:cubicBezTo>
                  <a:pt x="9263" y="17944"/>
                  <a:pt x="9415" y="16425"/>
                  <a:pt x="9592" y="14932"/>
                </a:cubicBezTo>
                <a:cubicBezTo>
                  <a:pt x="9718" y="13793"/>
                  <a:pt x="9744" y="12629"/>
                  <a:pt x="9896" y="11490"/>
                </a:cubicBezTo>
                <a:cubicBezTo>
                  <a:pt x="9971" y="10275"/>
                  <a:pt x="10275" y="8985"/>
                  <a:pt x="11313" y="8226"/>
                </a:cubicBezTo>
                <a:cubicBezTo>
                  <a:pt x="11363" y="8200"/>
                  <a:pt x="11414" y="8175"/>
                  <a:pt x="11515" y="8099"/>
                </a:cubicBezTo>
                <a:close/>
                <a:moveTo>
                  <a:pt x="3847" y="15843"/>
                </a:moveTo>
                <a:lnTo>
                  <a:pt x="3847" y="15843"/>
                </a:lnTo>
                <a:cubicBezTo>
                  <a:pt x="3898" y="16855"/>
                  <a:pt x="3645" y="17842"/>
                  <a:pt x="3670" y="18855"/>
                </a:cubicBezTo>
                <a:cubicBezTo>
                  <a:pt x="3695" y="19842"/>
                  <a:pt x="4024" y="20753"/>
                  <a:pt x="4429" y="21639"/>
                </a:cubicBezTo>
                <a:cubicBezTo>
                  <a:pt x="4935" y="22676"/>
                  <a:pt x="5568" y="23613"/>
                  <a:pt x="6327" y="24448"/>
                </a:cubicBezTo>
                <a:cubicBezTo>
                  <a:pt x="7112" y="25334"/>
                  <a:pt x="7871" y="26295"/>
                  <a:pt x="8681" y="27181"/>
                </a:cubicBezTo>
                <a:cubicBezTo>
                  <a:pt x="9769" y="28320"/>
                  <a:pt x="11212" y="29459"/>
                  <a:pt x="12806" y="29813"/>
                </a:cubicBezTo>
                <a:cubicBezTo>
                  <a:pt x="13717" y="30015"/>
                  <a:pt x="14679" y="29838"/>
                  <a:pt x="15590" y="30015"/>
                </a:cubicBezTo>
                <a:cubicBezTo>
                  <a:pt x="16653" y="30243"/>
                  <a:pt x="17488" y="30952"/>
                  <a:pt x="18272" y="31660"/>
                </a:cubicBezTo>
                <a:cubicBezTo>
                  <a:pt x="18095" y="32091"/>
                  <a:pt x="17918" y="32496"/>
                  <a:pt x="17741" y="32901"/>
                </a:cubicBezTo>
                <a:cubicBezTo>
                  <a:pt x="17527" y="32887"/>
                  <a:pt x="17313" y="32880"/>
                  <a:pt x="17099" y="32880"/>
                </a:cubicBezTo>
                <a:cubicBezTo>
                  <a:pt x="15743" y="32880"/>
                  <a:pt x="14398" y="33170"/>
                  <a:pt x="13261" y="33913"/>
                </a:cubicBezTo>
                <a:cubicBezTo>
                  <a:pt x="12629" y="34318"/>
                  <a:pt x="12047" y="34824"/>
                  <a:pt x="11363" y="35178"/>
                </a:cubicBezTo>
                <a:cubicBezTo>
                  <a:pt x="11002" y="35348"/>
                  <a:pt x="10668" y="35420"/>
                  <a:pt x="10338" y="35420"/>
                </a:cubicBezTo>
                <a:cubicBezTo>
                  <a:pt x="9881" y="35420"/>
                  <a:pt x="9433" y="35283"/>
                  <a:pt x="8934" y="35077"/>
                </a:cubicBezTo>
                <a:cubicBezTo>
                  <a:pt x="7086" y="34368"/>
                  <a:pt x="4885" y="33609"/>
                  <a:pt x="3467" y="32091"/>
                </a:cubicBezTo>
                <a:cubicBezTo>
                  <a:pt x="2860" y="31458"/>
                  <a:pt x="2430" y="30699"/>
                  <a:pt x="1898" y="29965"/>
                </a:cubicBezTo>
                <a:cubicBezTo>
                  <a:pt x="1468" y="29433"/>
                  <a:pt x="785" y="28750"/>
                  <a:pt x="759" y="28041"/>
                </a:cubicBezTo>
                <a:cubicBezTo>
                  <a:pt x="759" y="27991"/>
                  <a:pt x="759" y="27966"/>
                  <a:pt x="709" y="27940"/>
                </a:cubicBezTo>
                <a:cubicBezTo>
                  <a:pt x="886" y="27459"/>
                  <a:pt x="1088" y="26979"/>
                  <a:pt x="1392" y="26574"/>
                </a:cubicBezTo>
                <a:cubicBezTo>
                  <a:pt x="1468" y="27029"/>
                  <a:pt x="1519" y="27485"/>
                  <a:pt x="1671" y="27940"/>
                </a:cubicBezTo>
                <a:cubicBezTo>
                  <a:pt x="1822" y="28446"/>
                  <a:pt x="2151" y="28826"/>
                  <a:pt x="2455" y="29231"/>
                </a:cubicBezTo>
                <a:cubicBezTo>
                  <a:pt x="3290" y="30218"/>
                  <a:pt x="4252" y="31028"/>
                  <a:pt x="5391" y="31635"/>
                </a:cubicBezTo>
                <a:cubicBezTo>
                  <a:pt x="6001" y="31966"/>
                  <a:pt x="6647" y="32178"/>
                  <a:pt x="7321" y="32178"/>
                </a:cubicBezTo>
                <a:cubicBezTo>
                  <a:pt x="7626" y="32178"/>
                  <a:pt x="7936" y="32135"/>
                  <a:pt x="8251" y="32040"/>
                </a:cubicBezTo>
                <a:cubicBezTo>
                  <a:pt x="9111" y="31787"/>
                  <a:pt x="9744" y="31230"/>
                  <a:pt x="9440" y="30269"/>
                </a:cubicBezTo>
                <a:cubicBezTo>
                  <a:pt x="8807" y="28193"/>
                  <a:pt x="6201" y="27561"/>
                  <a:pt x="4581" y="26523"/>
                </a:cubicBezTo>
                <a:cubicBezTo>
                  <a:pt x="4100" y="26194"/>
                  <a:pt x="3366" y="25688"/>
                  <a:pt x="3214" y="25080"/>
                </a:cubicBezTo>
                <a:cubicBezTo>
                  <a:pt x="3113" y="24701"/>
                  <a:pt x="3341" y="24296"/>
                  <a:pt x="3442" y="23942"/>
                </a:cubicBezTo>
                <a:cubicBezTo>
                  <a:pt x="3695" y="22803"/>
                  <a:pt x="3290" y="21790"/>
                  <a:pt x="2860" y="20753"/>
                </a:cubicBezTo>
                <a:cubicBezTo>
                  <a:pt x="2455" y="19766"/>
                  <a:pt x="2227" y="19007"/>
                  <a:pt x="2607" y="17994"/>
                </a:cubicBezTo>
                <a:cubicBezTo>
                  <a:pt x="2936" y="17210"/>
                  <a:pt x="3341" y="16476"/>
                  <a:pt x="3847" y="15843"/>
                </a:cubicBezTo>
                <a:close/>
                <a:moveTo>
                  <a:pt x="43555" y="25030"/>
                </a:moveTo>
                <a:cubicBezTo>
                  <a:pt x="43631" y="25587"/>
                  <a:pt x="43681" y="26194"/>
                  <a:pt x="43783" y="26776"/>
                </a:cubicBezTo>
                <a:cubicBezTo>
                  <a:pt x="43884" y="27535"/>
                  <a:pt x="44137" y="28598"/>
                  <a:pt x="43808" y="29332"/>
                </a:cubicBezTo>
                <a:cubicBezTo>
                  <a:pt x="43454" y="30091"/>
                  <a:pt x="42163" y="30117"/>
                  <a:pt x="41429" y="30319"/>
                </a:cubicBezTo>
                <a:cubicBezTo>
                  <a:pt x="39278" y="30851"/>
                  <a:pt x="37000" y="30901"/>
                  <a:pt x="34824" y="31002"/>
                </a:cubicBezTo>
                <a:cubicBezTo>
                  <a:pt x="34597" y="31014"/>
                  <a:pt x="34371" y="31019"/>
                  <a:pt x="34145" y="31019"/>
                </a:cubicBezTo>
                <a:cubicBezTo>
                  <a:pt x="32305" y="31019"/>
                  <a:pt x="30494" y="30685"/>
                  <a:pt x="28623" y="30572"/>
                </a:cubicBezTo>
                <a:cubicBezTo>
                  <a:pt x="28182" y="30548"/>
                  <a:pt x="27710" y="30521"/>
                  <a:pt x="27232" y="30521"/>
                </a:cubicBezTo>
                <a:cubicBezTo>
                  <a:pt x="26229" y="30521"/>
                  <a:pt x="25202" y="30640"/>
                  <a:pt x="24397" y="31154"/>
                </a:cubicBezTo>
                <a:cubicBezTo>
                  <a:pt x="23461" y="31762"/>
                  <a:pt x="23030" y="32901"/>
                  <a:pt x="23714" y="33812"/>
                </a:cubicBezTo>
                <a:cubicBezTo>
                  <a:pt x="24574" y="34900"/>
                  <a:pt x="26219" y="35305"/>
                  <a:pt x="27510" y="35457"/>
                </a:cubicBezTo>
                <a:cubicBezTo>
                  <a:pt x="27920" y="35506"/>
                  <a:pt x="28326" y="35528"/>
                  <a:pt x="28731" y="35528"/>
                </a:cubicBezTo>
                <a:cubicBezTo>
                  <a:pt x="30001" y="35528"/>
                  <a:pt x="31248" y="35308"/>
                  <a:pt x="32495" y="35001"/>
                </a:cubicBezTo>
                <a:cubicBezTo>
                  <a:pt x="34469" y="34520"/>
                  <a:pt x="36443" y="33989"/>
                  <a:pt x="38392" y="33483"/>
                </a:cubicBezTo>
                <a:cubicBezTo>
                  <a:pt x="39404" y="33230"/>
                  <a:pt x="40417" y="33027"/>
                  <a:pt x="41404" y="32749"/>
                </a:cubicBezTo>
                <a:cubicBezTo>
                  <a:pt x="41733" y="32647"/>
                  <a:pt x="42036" y="32572"/>
                  <a:pt x="42391" y="32470"/>
                </a:cubicBezTo>
                <a:cubicBezTo>
                  <a:pt x="42503" y="32448"/>
                  <a:pt x="42696" y="32365"/>
                  <a:pt x="42827" y="32365"/>
                </a:cubicBezTo>
                <a:cubicBezTo>
                  <a:pt x="42843" y="32365"/>
                  <a:pt x="42858" y="32366"/>
                  <a:pt x="42872" y="32369"/>
                </a:cubicBezTo>
                <a:cubicBezTo>
                  <a:pt x="43201" y="32521"/>
                  <a:pt x="43049" y="32647"/>
                  <a:pt x="43023" y="33002"/>
                </a:cubicBezTo>
                <a:cubicBezTo>
                  <a:pt x="42897" y="33761"/>
                  <a:pt x="42745" y="34520"/>
                  <a:pt x="42543" y="35305"/>
                </a:cubicBezTo>
                <a:lnTo>
                  <a:pt x="42492" y="35305"/>
                </a:lnTo>
                <a:cubicBezTo>
                  <a:pt x="40417" y="35431"/>
                  <a:pt x="38519" y="36317"/>
                  <a:pt x="36494" y="36595"/>
                </a:cubicBezTo>
                <a:cubicBezTo>
                  <a:pt x="35355" y="36773"/>
                  <a:pt x="34216" y="36975"/>
                  <a:pt x="33052" y="37076"/>
                </a:cubicBezTo>
                <a:cubicBezTo>
                  <a:pt x="32853" y="37095"/>
                  <a:pt x="32656" y="37104"/>
                  <a:pt x="32460" y="37104"/>
                </a:cubicBezTo>
                <a:cubicBezTo>
                  <a:pt x="31608" y="37104"/>
                  <a:pt x="30773" y="36947"/>
                  <a:pt x="29889" y="36823"/>
                </a:cubicBezTo>
                <a:cubicBezTo>
                  <a:pt x="28876" y="36671"/>
                  <a:pt x="27839" y="36697"/>
                  <a:pt x="26801" y="36595"/>
                </a:cubicBezTo>
                <a:cubicBezTo>
                  <a:pt x="25789" y="36469"/>
                  <a:pt x="24802" y="36216"/>
                  <a:pt x="23790" y="36165"/>
                </a:cubicBezTo>
                <a:cubicBezTo>
                  <a:pt x="22701" y="36089"/>
                  <a:pt x="21613" y="35937"/>
                  <a:pt x="20626" y="35457"/>
                </a:cubicBezTo>
                <a:cubicBezTo>
                  <a:pt x="19512" y="34925"/>
                  <a:pt x="18829" y="33913"/>
                  <a:pt x="18070" y="32976"/>
                </a:cubicBezTo>
                <a:cubicBezTo>
                  <a:pt x="18576" y="31888"/>
                  <a:pt x="19006" y="30775"/>
                  <a:pt x="19411" y="29636"/>
                </a:cubicBezTo>
                <a:cubicBezTo>
                  <a:pt x="19649" y="29699"/>
                  <a:pt x="19892" y="29720"/>
                  <a:pt x="20137" y="29720"/>
                </a:cubicBezTo>
                <a:cubicBezTo>
                  <a:pt x="20633" y="29720"/>
                  <a:pt x="21140" y="29634"/>
                  <a:pt x="21638" y="29634"/>
                </a:cubicBezTo>
                <a:cubicBezTo>
                  <a:pt x="21680" y="29634"/>
                  <a:pt x="21723" y="29635"/>
                  <a:pt x="21765" y="29636"/>
                </a:cubicBezTo>
                <a:cubicBezTo>
                  <a:pt x="22748" y="29680"/>
                  <a:pt x="23731" y="29742"/>
                  <a:pt x="24714" y="29742"/>
                </a:cubicBezTo>
                <a:cubicBezTo>
                  <a:pt x="24870" y="29742"/>
                  <a:pt x="25026" y="29741"/>
                  <a:pt x="25181" y="29737"/>
                </a:cubicBezTo>
                <a:cubicBezTo>
                  <a:pt x="27333" y="29686"/>
                  <a:pt x="29509" y="29433"/>
                  <a:pt x="31635" y="28953"/>
                </a:cubicBezTo>
                <a:cubicBezTo>
                  <a:pt x="33634" y="28497"/>
                  <a:pt x="35532" y="27687"/>
                  <a:pt x="37380" y="26852"/>
                </a:cubicBezTo>
                <a:cubicBezTo>
                  <a:pt x="39379" y="25966"/>
                  <a:pt x="41378" y="25334"/>
                  <a:pt x="43555" y="25030"/>
                </a:cubicBezTo>
                <a:close/>
                <a:moveTo>
                  <a:pt x="532" y="28573"/>
                </a:moveTo>
                <a:cubicBezTo>
                  <a:pt x="684" y="28953"/>
                  <a:pt x="962" y="29332"/>
                  <a:pt x="1190" y="29636"/>
                </a:cubicBezTo>
                <a:cubicBezTo>
                  <a:pt x="1696" y="30319"/>
                  <a:pt x="2177" y="31028"/>
                  <a:pt x="2683" y="31711"/>
                </a:cubicBezTo>
                <a:cubicBezTo>
                  <a:pt x="3974" y="33356"/>
                  <a:pt x="5948" y="34191"/>
                  <a:pt x="7846" y="35001"/>
                </a:cubicBezTo>
                <a:cubicBezTo>
                  <a:pt x="8586" y="35297"/>
                  <a:pt x="9422" y="35761"/>
                  <a:pt x="10237" y="35761"/>
                </a:cubicBezTo>
                <a:cubicBezTo>
                  <a:pt x="10258" y="35761"/>
                  <a:pt x="10279" y="35761"/>
                  <a:pt x="10300" y="35760"/>
                </a:cubicBezTo>
                <a:cubicBezTo>
                  <a:pt x="10984" y="35710"/>
                  <a:pt x="11566" y="35406"/>
                  <a:pt x="12123" y="35052"/>
                </a:cubicBezTo>
                <a:cubicBezTo>
                  <a:pt x="12806" y="34621"/>
                  <a:pt x="13439" y="34039"/>
                  <a:pt x="14198" y="33685"/>
                </a:cubicBezTo>
                <a:cubicBezTo>
                  <a:pt x="15078" y="33299"/>
                  <a:pt x="16068" y="33167"/>
                  <a:pt x="17013" y="33167"/>
                </a:cubicBezTo>
                <a:cubicBezTo>
                  <a:pt x="17181" y="33167"/>
                  <a:pt x="17348" y="33171"/>
                  <a:pt x="17513" y="33179"/>
                </a:cubicBezTo>
                <a:cubicBezTo>
                  <a:pt x="16880" y="34546"/>
                  <a:pt x="16298" y="35937"/>
                  <a:pt x="15919" y="37405"/>
                </a:cubicBezTo>
                <a:cubicBezTo>
                  <a:pt x="15895" y="37403"/>
                  <a:pt x="15871" y="37401"/>
                  <a:pt x="15846" y="37401"/>
                </a:cubicBezTo>
                <a:cubicBezTo>
                  <a:pt x="15172" y="37401"/>
                  <a:pt x="14312" y="38379"/>
                  <a:pt x="13970" y="38721"/>
                </a:cubicBezTo>
                <a:cubicBezTo>
                  <a:pt x="13134" y="39558"/>
                  <a:pt x="12184" y="40733"/>
                  <a:pt x="10908" y="40733"/>
                </a:cubicBezTo>
                <a:cubicBezTo>
                  <a:pt x="10833" y="40733"/>
                  <a:pt x="10757" y="40729"/>
                  <a:pt x="10680" y="40721"/>
                </a:cubicBezTo>
                <a:cubicBezTo>
                  <a:pt x="9642" y="40594"/>
                  <a:pt x="8655" y="39835"/>
                  <a:pt x="7846" y="39177"/>
                </a:cubicBezTo>
                <a:cubicBezTo>
                  <a:pt x="7010" y="38494"/>
                  <a:pt x="6251" y="37785"/>
                  <a:pt x="5365" y="37178"/>
                </a:cubicBezTo>
                <a:cubicBezTo>
                  <a:pt x="4530" y="36595"/>
                  <a:pt x="3594" y="36266"/>
                  <a:pt x="3037" y="35330"/>
                </a:cubicBezTo>
                <a:cubicBezTo>
                  <a:pt x="2455" y="34444"/>
                  <a:pt x="2278" y="33407"/>
                  <a:pt x="1797" y="32470"/>
                </a:cubicBezTo>
                <a:cubicBezTo>
                  <a:pt x="1291" y="31407"/>
                  <a:pt x="253" y="30699"/>
                  <a:pt x="355" y="29433"/>
                </a:cubicBezTo>
                <a:cubicBezTo>
                  <a:pt x="405" y="29180"/>
                  <a:pt x="430" y="28877"/>
                  <a:pt x="532" y="28573"/>
                </a:cubicBezTo>
                <a:close/>
                <a:moveTo>
                  <a:pt x="17893" y="33305"/>
                </a:moveTo>
                <a:cubicBezTo>
                  <a:pt x="18525" y="34115"/>
                  <a:pt x="19158" y="34950"/>
                  <a:pt x="20044" y="35533"/>
                </a:cubicBezTo>
                <a:cubicBezTo>
                  <a:pt x="20879" y="36039"/>
                  <a:pt x="21866" y="36292"/>
                  <a:pt x="22828" y="36418"/>
                </a:cubicBezTo>
                <a:cubicBezTo>
                  <a:pt x="23941" y="36545"/>
                  <a:pt x="24979" y="36646"/>
                  <a:pt x="26067" y="36823"/>
                </a:cubicBezTo>
                <a:cubicBezTo>
                  <a:pt x="27181" y="37051"/>
                  <a:pt x="28269" y="36975"/>
                  <a:pt x="29383" y="37102"/>
                </a:cubicBezTo>
                <a:cubicBezTo>
                  <a:pt x="30390" y="37222"/>
                  <a:pt x="31398" y="37433"/>
                  <a:pt x="32406" y="37433"/>
                </a:cubicBezTo>
                <a:cubicBezTo>
                  <a:pt x="32461" y="37433"/>
                  <a:pt x="32516" y="37432"/>
                  <a:pt x="32571" y="37431"/>
                </a:cubicBezTo>
                <a:cubicBezTo>
                  <a:pt x="33710" y="37405"/>
                  <a:pt x="34900" y="37178"/>
                  <a:pt x="35988" y="36975"/>
                </a:cubicBezTo>
                <a:cubicBezTo>
                  <a:pt x="37127" y="36823"/>
                  <a:pt x="38215" y="36570"/>
                  <a:pt x="39328" y="36292"/>
                </a:cubicBezTo>
                <a:cubicBezTo>
                  <a:pt x="40341" y="36013"/>
                  <a:pt x="41378" y="35710"/>
                  <a:pt x="42416" y="35634"/>
                </a:cubicBezTo>
                <a:lnTo>
                  <a:pt x="42416" y="35634"/>
                </a:lnTo>
                <a:cubicBezTo>
                  <a:pt x="42138" y="36671"/>
                  <a:pt x="41733" y="37658"/>
                  <a:pt x="41125" y="38494"/>
                </a:cubicBezTo>
                <a:cubicBezTo>
                  <a:pt x="40012" y="40088"/>
                  <a:pt x="38240" y="40619"/>
                  <a:pt x="36418" y="40872"/>
                </a:cubicBezTo>
                <a:cubicBezTo>
                  <a:pt x="36232" y="40898"/>
                  <a:pt x="36045" y="40909"/>
                  <a:pt x="35859" y="40909"/>
                </a:cubicBezTo>
                <a:cubicBezTo>
                  <a:pt x="34347" y="40909"/>
                  <a:pt x="32835" y="40148"/>
                  <a:pt x="31483" y="39607"/>
                </a:cubicBezTo>
                <a:cubicBezTo>
                  <a:pt x="29965" y="39000"/>
                  <a:pt x="28471" y="38342"/>
                  <a:pt x="26928" y="37911"/>
                </a:cubicBezTo>
                <a:cubicBezTo>
                  <a:pt x="26132" y="37691"/>
                  <a:pt x="25165" y="37448"/>
                  <a:pt x="24265" y="37448"/>
                </a:cubicBezTo>
                <a:cubicBezTo>
                  <a:pt x="23819" y="37448"/>
                  <a:pt x="23390" y="37508"/>
                  <a:pt x="23005" y="37658"/>
                </a:cubicBezTo>
                <a:cubicBezTo>
                  <a:pt x="22625" y="37785"/>
                  <a:pt x="22043" y="38114"/>
                  <a:pt x="21942" y="38569"/>
                </a:cubicBezTo>
                <a:cubicBezTo>
                  <a:pt x="21866" y="39076"/>
                  <a:pt x="22296" y="39632"/>
                  <a:pt x="22549" y="39987"/>
                </a:cubicBezTo>
                <a:cubicBezTo>
                  <a:pt x="23461" y="41277"/>
                  <a:pt x="24397" y="42593"/>
                  <a:pt x="25688" y="43505"/>
                </a:cubicBezTo>
                <a:cubicBezTo>
                  <a:pt x="26877" y="44365"/>
                  <a:pt x="28244" y="44947"/>
                  <a:pt x="29661" y="45377"/>
                </a:cubicBezTo>
                <a:cubicBezTo>
                  <a:pt x="31146" y="45834"/>
                  <a:pt x="32744" y="46106"/>
                  <a:pt x="34331" y="46106"/>
                </a:cubicBezTo>
                <a:cubicBezTo>
                  <a:pt x="35558" y="46106"/>
                  <a:pt x="36778" y="45944"/>
                  <a:pt x="37937" y="45580"/>
                </a:cubicBezTo>
                <a:lnTo>
                  <a:pt x="37937" y="45580"/>
                </a:lnTo>
                <a:cubicBezTo>
                  <a:pt x="37203" y="46339"/>
                  <a:pt x="36494" y="47098"/>
                  <a:pt x="35709" y="47782"/>
                </a:cubicBezTo>
                <a:cubicBezTo>
                  <a:pt x="35203" y="48186"/>
                  <a:pt x="34722" y="48591"/>
                  <a:pt x="34191" y="48946"/>
                </a:cubicBezTo>
                <a:cubicBezTo>
                  <a:pt x="34166" y="48946"/>
                  <a:pt x="34140" y="48920"/>
                  <a:pt x="34090" y="48920"/>
                </a:cubicBezTo>
                <a:cubicBezTo>
                  <a:pt x="33959" y="48932"/>
                  <a:pt x="33830" y="48937"/>
                  <a:pt x="33701" y="48937"/>
                </a:cubicBezTo>
                <a:cubicBezTo>
                  <a:pt x="32105" y="48937"/>
                  <a:pt x="30632" y="48108"/>
                  <a:pt x="29180" y="47453"/>
                </a:cubicBezTo>
                <a:cubicBezTo>
                  <a:pt x="27611" y="46719"/>
                  <a:pt x="25991" y="45959"/>
                  <a:pt x="24599" y="44922"/>
                </a:cubicBezTo>
                <a:cubicBezTo>
                  <a:pt x="23309" y="43935"/>
                  <a:pt x="22448" y="42492"/>
                  <a:pt x="21132" y="41530"/>
                </a:cubicBezTo>
                <a:cubicBezTo>
                  <a:pt x="20297" y="40948"/>
                  <a:pt x="18601" y="40645"/>
                  <a:pt x="18247" y="39607"/>
                </a:cubicBezTo>
                <a:cubicBezTo>
                  <a:pt x="18222" y="39582"/>
                  <a:pt x="18222" y="39556"/>
                  <a:pt x="18171" y="39506"/>
                </a:cubicBezTo>
                <a:cubicBezTo>
                  <a:pt x="17994" y="38240"/>
                  <a:pt x="17387" y="37076"/>
                  <a:pt x="16805" y="35912"/>
                </a:cubicBezTo>
                <a:lnTo>
                  <a:pt x="16805" y="35887"/>
                </a:lnTo>
                <a:cubicBezTo>
                  <a:pt x="17108" y="35001"/>
                  <a:pt x="17488" y="34141"/>
                  <a:pt x="17893" y="33305"/>
                </a:cubicBezTo>
                <a:close/>
                <a:moveTo>
                  <a:pt x="18247" y="40265"/>
                </a:moveTo>
                <a:cubicBezTo>
                  <a:pt x="18854" y="40948"/>
                  <a:pt x="19993" y="41227"/>
                  <a:pt x="20677" y="41657"/>
                </a:cubicBezTo>
                <a:cubicBezTo>
                  <a:pt x="22246" y="42619"/>
                  <a:pt x="23157" y="44314"/>
                  <a:pt x="24599" y="45403"/>
                </a:cubicBezTo>
                <a:cubicBezTo>
                  <a:pt x="26118" y="46516"/>
                  <a:pt x="27864" y="47301"/>
                  <a:pt x="29585" y="48060"/>
                </a:cubicBezTo>
                <a:cubicBezTo>
                  <a:pt x="30901" y="48617"/>
                  <a:pt x="32192" y="49300"/>
                  <a:pt x="33634" y="49325"/>
                </a:cubicBezTo>
                <a:cubicBezTo>
                  <a:pt x="33179" y="49578"/>
                  <a:pt x="32748" y="49806"/>
                  <a:pt x="32242" y="49958"/>
                </a:cubicBezTo>
                <a:cubicBezTo>
                  <a:pt x="31559" y="50173"/>
                  <a:pt x="30933" y="50306"/>
                  <a:pt x="30309" y="50306"/>
                </a:cubicBezTo>
                <a:cubicBezTo>
                  <a:pt x="29686" y="50306"/>
                  <a:pt x="29066" y="50173"/>
                  <a:pt x="28396" y="49857"/>
                </a:cubicBezTo>
                <a:cubicBezTo>
                  <a:pt x="27130" y="49300"/>
                  <a:pt x="26042" y="48364"/>
                  <a:pt x="25030" y="47453"/>
                </a:cubicBezTo>
                <a:cubicBezTo>
                  <a:pt x="24473" y="46972"/>
                  <a:pt x="24017" y="46314"/>
                  <a:pt x="23283" y="46086"/>
                </a:cubicBezTo>
                <a:cubicBezTo>
                  <a:pt x="23173" y="46055"/>
                  <a:pt x="23065" y="46040"/>
                  <a:pt x="22960" y="46040"/>
                </a:cubicBezTo>
                <a:cubicBezTo>
                  <a:pt x="22461" y="46040"/>
                  <a:pt x="22042" y="46373"/>
                  <a:pt x="21917" y="46896"/>
                </a:cubicBezTo>
                <a:cubicBezTo>
                  <a:pt x="21740" y="47706"/>
                  <a:pt x="22195" y="48490"/>
                  <a:pt x="22651" y="49173"/>
                </a:cubicBezTo>
                <a:cubicBezTo>
                  <a:pt x="23764" y="50591"/>
                  <a:pt x="25409" y="51856"/>
                  <a:pt x="27231" y="52109"/>
                </a:cubicBezTo>
                <a:cubicBezTo>
                  <a:pt x="26573" y="52413"/>
                  <a:pt x="25915" y="52717"/>
                  <a:pt x="25207" y="52919"/>
                </a:cubicBezTo>
                <a:cubicBezTo>
                  <a:pt x="24296" y="51831"/>
                  <a:pt x="22524" y="51831"/>
                  <a:pt x="21284" y="51274"/>
                </a:cubicBezTo>
                <a:cubicBezTo>
                  <a:pt x="19361" y="50464"/>
                  <a:pt x="17361" y="48465"/>
                  <a:pt x="17007" y="46339"/>
                </a:cubicBezTo>
                <a:cubicBezTo>
                  <a:pt x="16678" y="44238"/>
                  <a:pt x="18196" y="42593"/>
                  <a:pt x="18247" y="40518"/>
                </a:cubicBezTo>
                <a:lnTo>
                  <a:pt x="18247" y="40265"/>
                </a:lnTo>
                <a:close/>
                <a:moveTo>
                  <a:pt x="16602" y="36342"/>
                </a:moveTo>
                <a:cubicBezTo>
                  <a:pt x="17463" y="38063"/>
                  <a:pt x="18323" y="39835"/>
                  <a:pt x="17690" y="41784"/>
                </a:cubicBezTo>
                <a:cubicBezTo>
                  <a:pt x="17387" y="42720"/>
                  <a:pt x="16880" y="43530"/>
                  <a:pt x="16703" y="44492"/>
                </a:cubicBezTo>
                <a:cubicBezTo>
                  <a:pt x="16526" y="45301"/>
                  <a:pt x="16526" y="46187"/>
                  <a:pt x="16805" y="46972"/>
                </a:cubicBezTo>
                <a:cubicBezTo>
                  <a:pt x="17336" y="48693"/>
                  <a:pt x="18779" y="50236"/>
                  <a:pt x="20272" y="51173"/>
                </a:cubicBezTo>
                <a:cubicBezTo>
                  <a:pt x="21006" y="51603"/>
                  <a:pt x="21790" y="51856"/>
                  <a:pt x="22575" y="52084"/>
                </a:cubicBezTo>
                <a:cubicBezTo>
                  <a:pt x="23309" y="52261"/>
                  <a:pt x="24220" y="52489"/>
                  <a:pt x="24802" y="53020"/>
                </a:cubicBezTo>
                <a:cubicBezTo>
                  <a:pt x="24212" y="53168"/>
                  <a:pt x="23608" y="53258"/>
                  <a:pt x="23001" y="53258"/>
                </a:cubicBezTo>
                <a:cubicBezTo>
                  <a:pt x="22462" y="53258"/>
                  <a:pt x="21921" y="53187"/>
                  <a:pt x="21385" y="53020"/>
                </a:cubicBezTo>
                <a:cubicBezTo>
                  <a:pt x="20145" y="52666"/>
                  <a:pt x="18981" y="52109"/>
                  <a:pt x="17766" y="51704"/>
                </a:cubicBezTo>
                <a:cubicBezTo>
                  <a:pt x="16577" y="51325"/>
                  <a:pt x="15337" y="51072"/>
                  <a:pt x="14426" y="50110"/>
                </a:cubicBezTo>
                <a:cubicBezTo>
                  <a:pt x="13186" y="48819"/>
                  <a:pt x="12452" y="46820"/>
                  <a:pt x="12958" y="45074"/>
                </a:cubicBezTo>
                <a:cubicBezTo>
                  <a:pt x="13540" y="43125"/>
                  <a:pt x="15893" y="42214"/>
                  <a:pt x="16400" y="40214"/>
                </a:cubicBezTo>
                <a:cubicBezTo>
                  <a:pt x="16526" y="39683"/>
                  <a:pt x="16653" y="38924"/>
                  <a:pt x="16526" y="38392"/>
                </a:cubicBezTo>
                <a:cubicBezTo>
                  <a:pt x="16551" y="38190"/>
                  <a:pt x="16450" y="37785"/>
                  <a:pt x="16248" y="37557"/>
                </a:cubicBezTo>
                <a:cubicBezTo>
                  <a:pt x="16349" y="37152"/>
                  <a:pt x="16476" y="36773"/>
                  <a:pt x="16602" y="36342"/>
                </a:cubicBezTo>
                <a:close/>
                <a:moveTo>
                  <a:pt x="32268" y="1"/>
                </a:moveTo>
                <a:cubicBezTo>
                  <a:pt x="31154" y="1"/>
                  <a:pt x="30294" y="861"/>
                  <a:pt x="29281" y="1215"/>
                </a:cubicBezTo>
                <a:cubicBezTo>
                  <a:pt x="29006" y="1313"/>
                  <a:pt x="28735" y="1342"/>
                  <a:pt x="28469" y="1342"/>
                </a:cubicBezTo>
                <a:cubicBezTo>
                  <a:pt x="28101" y="1342"/>
                  <a:pt x="27741" y="1287"/>
                  <a:pt x="27390" y="1287"/>
                </a:cubicBezTo>
                <a:cubicBezTo>
                  <a:pt x="26944" y="1287"/>
                  <a:pt x="26511" y="1375"/>
                  <a:pt x="26093" y="1772"/>
                </a:cubicBezTo>
                <a:cubicBezTo>
                  <a:pt x="25232" y="2607"/>
                  <a:pt x="24979" y="3923"/>
                  <a:pt x="24954" y="5062"/>
                </a:cubicBezTo>
                <a:cubicBezTo>
                  <a:pt x="24954" y="5644"/>
                  <a:pt x="25004" y="6201"/>
                  <a:pt x="25080" y="6732"/>
                </a:cubicBezTo>
                <a:cubicBezTo>
                  <a:pt x="25131" y="7416"/>
                  <a:pt x="25688" y="9440"/>
                  <a:pt x="24928" y="9845"/>
                </a:cubicBezTo>
                <a:cubicBezTo>
                  <a:pt x="24886" y="9868"/>
                  <a:pt x="24845" y="9879"/>
                  <a:pt x="24804" y="9879"/>
                </a:cubicBezTo>
                <a:cubicBezTo>
                  <a:pt x="24120" y="9879"/>
                  <a:pt x="23712" y="6803"/>
                  <a:pt x="23688" y="6277"/>
                </a:cubicBezTo>
                <a:cubicBezTo>
                  <a:pt x="23612" y="5391"/>
                  <a:pt x="23714" y="4505"/>
                  <a:pt x="23790" y="3569"/>
                </a:cubicBezTo>
                <a:cubicBezTo>
                  <a:pt x="23815" y="2911"/>
                  <a:pt x="23790" y="2253"/>
                  <a:pt x="23815" y="1595"/>
                </a:cubicBezTo>
                <a:cubicBezTo>
                  <a:pt x="23836" y="1131"/>
                  <a:pt x="23892" y="385"/>
                  <a:pt x="23426" y="385"/>
                </a:cubicBezTo>
                <a:cubicBezTo>
                  <a:pt x="23333" y="385"/>
                  <a:pt x="23220" y="414"/>
                  <a:pt x="23081" y="481"/>
                </a:cubicBezTo>
                <a:cubicBezTo>
                  <a:pt x="22195" y="962"/>
                  <a:pt x="21309" y="1899"/>
                  <a:pt x="21056" y="2860"/>
                </a:cubicBezTo>
                <a:cubicBezTo>
                  <a:pt x="20778" y="3949"/>
                  <a:pt x="20803" y="5138"/>
                  <a:pt x="20879" y="6277"/>
                </a:cubicBezTo>
                <a:cubicBezTo>
                  <a:pt x="20955" y="7972"/>
                  <a:pt x="20930" y="9693"/>
                  <a:pt x="20904" y="11389"/>
                </a:cubicBezTo>
                <a:cubicBezTo>
                  <a:pt x="20879" y="12781"/>
                  <a:pt x="20930" y="14198"/>
                  <a:pt x="20930" y="15590"/>
                </a:cubicBezTo>
                <a:cubicBezTo>
                  <a:pt x="20930" y="16324"/>
                  <a:pt x="20778" y="17083"/>
                  <a:pt x="20145" y="17539"/>
                </a:cubicBezTo>
                <a:cubicBezTo>
                  <a:pt x="19961" y="17666"/>
                  <a:pt x="19801" y="17720"/>
                  <a:pt x="19661" y="17720"/>
                </a:cubicBezTo>
                <a:cubicBezTo>
                  <a:pt x="19051" y="17720"/>
                  <a:pt x="18831" y="16682"/>
                  <a:pt x="18728" y="16147"/>
                </a:cubicBezTo>
                <a:cubicBezTo>
                  <a:pt x="18424" y="14628"/>
                  <a:pt x="18652" y="13110"/>
                  <a:pt x="18930" y="11617"/>
                </a:cubicBezTo>
                <a:cubicBezTo>
                  <a:pt x="19234" y="10073"/>
                  <a:pt x="19386" y="8479"/>
                  <a:pt x="19639" y="6935"/>
                </a:cubicBezTo>
                <a:cubicBezTo>
                  <a:pt x="19766" y="6049"/>
                  <a:pt x="19993" y="5163"/>
                  <a:pt x="20196" y="4278"/>
                </a:cubicBezTo>
                <a:cubicBezTo>
                  <a:pt x="20272" y="4024"/>
                  <a:pt x="20424" y="3645"/>
                  <a:pt x="20272" y="3392"/>
                </a:cubicBezTo>
                <a:cubicBezTo>
                  <a:pt x="20182" y="3258"/>
                  <a:pt x="20058" y="3211"/>
                  <a:pt x="19924" y="3211"/>
                </a:cubicBezTo>
                <a:cubicBezTo>
                  <a:pt x="19831" y="3211"/>
                  <a:pt x="19733" y="3234"/>
                  <a:pt x="19639" y="3265"/>
                </a:cubicBezTo>
                <a:cubicBezTo>
                  <a:pt x="18981" y="3442"/>
                  <a:pt x="18348" y="3822"/>
                  <a:pt x="17716" y="4126"/>
                </a:cubicBezTo>
                <a:cubicBezTo>
                  <a:pt x="16526" y="4657"/>
                  <a:pt x="15362" y="5290"/>
                  <a:pt x="14552" y="6327"/>
                </a:cubicBezTo>
                <a:cubicBezTo>
                  <a:pt x="13793" y="7314"/>
                  <a:pt x="13995" y="8580"/>
                  <a:pt x="14071" y="9744"/>
                </a:cubicBezTo>
                <a:cubicBezTo>
                  <a:pt x="14173" y="11237"/>
                  <a:pt x="14350" y="12680"/>
                  <a:pt x="14805" y="14122"/>
                </a:cubicBezTo>
                <a:cubicBezTo>
                  <a:pt x="15514" y="16451"/>
                  <a:pt x="16577" y="18678"/>
                  <a:pt x="17209" y="21031"/>
                </a:cubicBezTo>
                <a:cubicBezTo>
                  <a:pt x="17361" y="21639"/>
                  <a:pt x="17867" y="23182"/>
                  <a:pt x="17235" y="23663"/>
                </a:cubicBezTo>
                <a:cubicBezTo>
                  <a:pt x="17131" y="23744"/>
                  <a:pt x="17029" y="23779"/>
                  <a:pt x="16931" y="23779"/>
                </a:cubicBezTo>
                <a:cubicBezTo>
                  <a:pt x="16475" y="23779"/>
                  <a:pt x="16090" y="23039"/>
                  <a:pt x="15944" y="22727"/>
                </a:cubicBezTo>
                <a:cubicBezTo>
                  <a:pt x="15109" y="21132"/>
                  <a:pt x="14729" y="19310"/>
                  <a:pt x="14350" y="17564"/>
                </a:cubicBezTo>
                <a:cubicBezTo>
                  <a:pt x="13945" y="15641"/>
                  <a:pt x="13363" y="13743"/>
                  <a:pt x="13110" y="11769"/>
                </a:cubicBezTo>
                <a:cubicBezTo>
                  <a:pt x="13034" y="11009"/>
                  <a:pt x="12958" y="10200"/>
                  <a:pt x="13110" y="9390"/>
                </a:cubicBezTo>
                <a:cubicBezTo>
                  <a:pt x="13211" y="8959"/>
                  <a:pt x="13413" y="8555"/>
                  <a:pt x="13489" y="8074"/>
                </a:cubicBezTo>
                <a:cubicBezTo>
                  <a:pt x="13599" y="7548"/>
                  <a:pt x="13462" y="7022"/>
                  <a:pt x="12946" y="7022"/>
                </a:cubicBezTo>
                <a:cubicBezTo>
                  <a:pt x="12867" y="7022"/>
                  <a:pt x="12778" y="7034"/>
                  <a:pt x="12679" y="7061"/>
                </a:cubicBezTo>
                <a:cubicBezTo>
                  <a:pt x="10503" y="7593"/>
                  <a:pt x="9769" y="9719"/>
                  <a:pt x="9567" y="11667"/>
                </a:cubicBezTo>
                <a:cubicBezTo>
                  <a:pt x="9440" y="13009"/>
                  <a:pt x="9313" y="14325"/>
                  <a:pt x="9238" y="15691"/>
                </a:cubicBezTo>
                <a:cubicBezTo>
                  <a:pt x="9136" y="17058"/>
                  <a:pt x="9060" y="18450"/>
                  <a:pt x="9440" y="19766"/>
                </a:cubicBezTo>
                <a:cubicBezTo>
                  <a:pt x="9870" y="21132"/>
                  <a:pt x="10680" y="22297"/>
                  <a:pt x="11515" y="23435"/>
                </a:cubicBezTo>
                <a:cubicBezTo>
                  <a:pt x="11945" y="24068"/>
                  <a:pt x="12426" y="24676"/>
                  <a:pt x="12831" y="25334"/>
                </a:cubicBezTo>
                <a:cubicBezTo>
                  <a:pt x="13110" y="25789"/>
                  <a:pt x="13464" y="26295"/>
                  <a:pt x="13489" y="26801"/>
                </a:cubicBezTo>
                <a:cubicBezTo>
                  <a:pt x="13565" y="27308"/>
                  <a:pt x="13211" y="27687"/>
                  <a:pt x="12705" y="27738"/>
                </a:cubicBezTo>
                <a:cubicBezTo>
                  <a:pt x="12655" y="27745"/>
                  <a:pt x="12605" y="27749"/>
                  <a:pt x="12557" y="27749"/>
                </a:cubicBezTo>
                <a:cubicBezTo>
                  <a:pt x="12114" y="27749"/>
                  <a:pt x="11733" y="27455"/>
                  <a:pt x="11414" y="27181"/>
                </a:cubicBezTo>
                <a:cubicBezTo>
                  <a:pt x="10958" y="26725"/>
                  <a:pt x="10554" y="26270"/>
                  <a:pt x="10174" y="25789"/>
                </a:cubicBezTo>
                <a:cubicBezTo>
                  <a:pt x="9288" y="24676"/>
                  <a:pt x="8554" y="23486"/>
                  <a:pt x="7922" y="22221"/>
                </a:cubicBezTo>
                <a:cubicBezTo>
                  <a:pt x="6732" y="19715"/>
                  <a:pt x="6074" y="16931"/>
                  <a:pt x="6403" y="14148"/>
                </a:cubicBezTo>
                <a:cubicBezTo>
                  <a:pt x="6403" y="14072"/>
                  <a:pt x="6378" y="13996"/>
                  <a:pt x="6277" y="13945"/>
                </a:cubicBezTo>
                <a:cubicBezTo>
                  <a:pt x="6130" y="13895"/>
                  <a:pt x="5985" y="13871"/>
                  <a:pt x="5842" y="13871"/>
                </a:cubicBezTo>
                <a:cubicBezTo>
                  <a:pt x="4476" y="13871"/>
                  <a:pt x="3288" y="15995"/>
                  <a:pt x="2784" y="16957"/>
                </a:cubicBezTo>
                <a:cubicBezTo>
                  <a:pt x="2455" y="17539"/>
                  <a:pt x="2101" y="18247"/>
                  <a:pt x="2151" y="18931"/>
                </a:cubicBezTo>
                <a:cubicBezTo>
                  <a:pt x="2177" y="20095"/>
                  <a:pt x="2936" y="21132"/>
                  <a:pt x="3189" y="22246"/>
                </a:cubicBezTo>
                <a:cubicBezTo>
                  <a:pt x="3341" y="22980"/>
                  <a:pt x="3214" y="23562"/>
                  <a:pt x="3037" y="24271"/>
                </a:cubicBezTo>
                <a:cubicBezTo>
                  <a:pt x="2961" y="24549"/>
                  <a:pt x="2911" y="24777"/>
                  <a:pt x="2987" y="25055"/>
                </a:cubicBezTo>
                <a:cubicBezTo>
                  <a:pt x="3290" y="25966"/>
                  <a:pt x="4353" y="26599"/>
                  <a:pt x="5138" y="27054"/>
                </a:cubicBezTo>
                <a:cubicBezTo>
                  <a:pt x="6201" y="27611"/>
                  <a:pt x="7339" y="28067"/>
                  <a:pt x="8251" y="28851"/>
                </a:cubicBezTo>
                <a:cubicBezTo>
                  <a:pt x="8782" y="29307"/>
                  <a:pt x="9642" y="30319"/>
                  <a:pt x="9136" y="31028"/>
                </a:cubicBezTo>
                <a:cubicBezTo>
                  <a:pt x="8828" y="31512"/>
                  <a:pt x="8080" y="31671"/>
                  <a:pt x="7508" y="31671"/>
                </a:cubicBezTo>
                <a:cubicBezTo>
                  <a:pt x="7422" y="31671"/>
                  <a:pt x="7340" y="31667"/>
                  <a:pt x="7264" y="31660"/>
                </a:cubicBezTo>
                <a:cubicBezTo>
                  <a:pt x="5821" y="31610"/>
                  <a:pt x="4328" y="30471"/>
                  <a:pt x="3341" y="29459"/>
                </a:cubicBezTo>
                <a:cubicBezTo>
                  <a:pt x="2784" y="28851"/>
                  <a:pt x="2202" y="28219"/>
                  <a:pt x="2025" y="27409"/>
                </a:cubicBezTo>
                <a:cubicBezTo>
                  <a:pt x="1924" y="26928"/>
                  <a:pt x="1898" y="26422"/>
                  <a:pt x="1696" y="25941"/>
                </a:cubicBezTo>
                <a:cubicBezTo>
                  <a:pt x="1682" y="25874"/>
                  <a:pt x="1620" y="25843"/>
                  <a:pt x="1552" y="25843"/>
                </a:cubicBezTo>
                <a:cubicBezTo>
                  <a:pt x="1492" y="25843"/>
                  <a:pt x="1428" y="25868"/>
                  <a:pt x="1392" y="25916"/>
                </a:cubicBezTo>
                <a:cubicBezTo>
                  <a:pt x="684" y="26827"/>
                  <a:pt x="253" y="28067"/>
                  <a:pt x="127" y="29206"/>
                </a:cubicBezTo>
                <a:cubicBezTo>
                  <a:pt x="0" y="30243"/>
                  <a:pt x="532" y="31002"/>
                  <a:pt x="1139" y="31787"/>
                </a:cubicBezTo>
                <a:cubicBezTo>
                  <a:pt x="1949" y="32875"/>
                  <a:pt x="2075" y="34267"/>
                  <a:pt x="2835" y="35406"/>
                </a:cubicBezTo>
                <a:cubicBezTo>
                  <a:pt x="3442" y="36317"/>
                  <a:pt x="4328" y="36722"/>
                  <a:pt x="5214" y="37304"/>
                </a:cubicBezTo>
                <a:cubicBezTo>
                  <a:pt x="6960" y="38418"/>
                  <a:pt x="8352" y="40366"/>
                  <a:pt x="10452" y="40898"/>
                </a:cubicBezTo>
                <a:cubicBezTo>
                  <a:pt x="10652" y="40946"/>
                  <a:pt x="10846" y="40968"/>
                  <a:pt x="11034" y="40968"/>
                </a:cubicBezTo>
                <a:cubicBezTo>
                  <a:pt x="12139" y="40968"/>
                  <a:pt x="13062" y="40208"/>
                  <a:pt x="13818" y="39430"/>
                </a:cubicBezTo>
                <a:cubicBezTo>
                  <a:pt x="14223" y="39000"/>
                  <a:pt x="14628" y="38569"/>
                  <a:pt x="15084" y="38215"/>
                </a:cubicBezTo>
                <a:cubicBezTo>
                  <a:pt x="15261" y="38063"/>
                  <a:pt x="15590" y="37734"/>
                  <a:pt x="15843" y="37709"/>
                </a:cubicBezTo>
                <a:cubicBezTo>
                  <a:pt x="15884" y="37701"/>
                  <a:pt x="15920" y="37698"/>
                  <a:pt x="15950" y="37698"/>
                </a:cubicBezTo>
                <a:cubicBezTo>
                  <a:pt x="16123" y="37698"/>
                  <a:pt x="16133" y="37815"/>
                  <a:pt x="16197" y="37987"/>
                </a:cubicBezTo>
                <a:cubicBezTo>
                  <a:pt x="16476" y="38721"/>
                  <a:pt x="16349" y="39885"/>
                  <a:pt x="15969" y="40594"/>
                </a:cubicBezTo>
                <a:cubicBezTo>
                  <a:pt x="15387" y="41632"/>
                  <a:pt x="14375" y="42391"/>
                  <a:pt x="13666" y="43302"/>
                </a:cubicBezTo>
                <a:cubicBezTo>
                  <a:pt x="11414" y="46061"/>
                  <a:pt x="12983" y="50439"/>
                  <a:pt x="16273" y="51502"/>
                </a:cubicBezTo>
                <a:cubicBezTo>
                  <a:pt x="17463" y="51907"/>
                  <a:pt x="18652" y="52261"/>
                  <a:pt x="19816" y="52717"/>
                </a:cubicBezTo>
                <a:cubicBezTo>
                  <a:pt x="20803" y="53096"/>
                  <a:pt x="21714" y="53476"/>
                  <a:pt x="22777" y="53526"/>
                </a:cubicBezTo>
                <a:cubicBezTo>
                  <a:pt x="22914" y="53536"/>
                  <a:pt x="23050" y="53540"/>
                  <a:pt x="23186" y="53540"/>
                </a:cubicBezTo>
                <a:cubicBezTo>
                  <a:pt x="24893" y="53540"/>
                  <a:pt x="26565" y="52830"/>
                  <a:pt x="28041" y="52033"/>
                </a:cubicBezTo>
                <a:cubicBezTo>
                  <a:pt x="28218" y="51983"/>
                  <a:pt x="28168" y="51704"/>
                  <a:pt x="27991" y="51704"/>
                </a:cubicBezTo>
                <a:cubicBezTo>
                  <a:pt x="26751" y="51654"/>
                  <a:pt x="25586" y="51147"/>
                  <a:pt x="24599" y="50388"/>
                </a:cubicBezTo>
                <a:cubicBezTo>
                  <a:pt x="23739" y="49730"/>
                  <a:pt x="22676" y="48718"/>
                  <a:pt x="22398" y="47655"/>
                </a:cubicBezTo>
                <a:cubicBezTo>
                  <a:pt x="22243" y="47058"/>
                  <a:pt x="22416" y="46288"/>
                  <a:pt x="23036" y="46288"/>
                </a:cubicBezTo>
                <a:cubicBezTo>
                  <a:pt x="23126" y="46288"/>
                  <a:pt x="23225" y="46304"/>
                  <a:pt x="23334" y="46339"/>
                </a:cubicBezTo>
                <a:cubicBezTo>
                  <a:pt x="23739" y="46466"/>
                  <a:pt x="24093" y="46845"/>
                  <a:pt x="24372" y="47149"/>
                </a:cubicBezTo>
                <a:cubicBezTo>
                  <a:pt x="25055" y="47782"/>
                  <a:pt x="25738" y="48364"/>
                  <a:pt x="26472" y="48920"/>
                </a:cubicBezTo>
                <a:cubicBezTo>
                  <a:pt x="27358" y="49578"/>
                  <a:pt x="28345" y="50135"/>
                  <a:pt x="29383" y="50464"/>
                </a:cubicBezTo>
                <a:cubicBezTo>
                  <a:pt x="29721" y="50561"/>
                  <a:pt x="30048" y="50602"/>
                  <a:pt x="30371" y="50602"/>
                </a:cubicBezTo>
                <a:cubicBezTo>
                  <a:pt x="30894" y="50602"/>
                  <a:pt x="31407" y="50494"/>
                  <a:pt x="31939" y="50338"/>
                </a:cubicBezTo>
                <a:cubicBezTo>
                  <a:pt x="34773" y="49604"/>
                  <a:pt x="36671" y="47402"/>
                  <a:pt x="38696" y="45327"/>
                </a:cubicBezTo>
                <a:cubicBezTo>
                  <a:pt x="38772" y="45276"/>
                  <a:pt x="38772" y="45150"/>
                  <a:pt x="38696" y="45074"/>
                </a:cubicBezTo>
                <a:cubicBezTo>
                  <a:pt x="38649" y="45042"/>
                  <a:pt x="38612" y="45021"/>
                  <a:pt x="38566" y="45021"/>
                </a:cubicBezTo>
                <a:cubicBezTo>
                  <a:pt x="38538" y="45021"/>
                  <a:pt x="38507" y="45029"/>
                  <a:pt x="38468" y="45048"/>
                </a:cubicBezTo>
                <a:cubicBezTo>
                  <a:pt x="37162" y="45560"/>
                  <a:pt x="35745" y="45783"/>
                  <a:pt x="34311" y="45783"/>
                </a:cubicBezTo>
                <a:cubicBezTo>
                  <a:pt x="32271" y="45783"/>
                  <a:pt x="30198" y="45331"/>
                  <a:pt x="28370" y="44618"/>
                </a:cubicBezTo>
                <a:cubicBezTo>
                  <a:pt x="26953" y="44036"/>
                  <a:pt x="25561" y="43251"/>
                  <a:pt x="24549" y="42113"/>
                </a:cubicBezTo>
                <a:cubicBezTo>
                  <a:pt x="24017" y="41505"/>
                  <a:pt x="23562" y="40822"/>
                  <a:pt x="23081" y="40189"/>
                </a:cubicBezTo>
                <a:cubicBezTo>
                  <a:pt x="22575" y="39506"/>
                  <a:pt x="21891" y="38595"/>
                  <a:pt x="23005" y="38089"/>
                </a:cubicBezTo>
                <a:cubicBezTo>
                  <a:pt x="23394" y="37921"/>
                  <a:pt x="23844" y="37854"/>
                  <a:pt x="24316" y="37854"/>
                </a:cubicBezTo>
                <a:cubicBezTo>
                  <a:pt x="25409" y="37854"/>
                  <a:pt x="26626" y="38211"/>
                  <a:pt x="27510" y="38494"/>
                </a:cubicBezTo>
                <a:cubicBezTo>
                  <a:pt x="28876" y="38949"/>
                  <a:pt x="30218" y="39556"/>
                  <a:pt x="31534" y="40063"/>
                </a:cubicBezTo>
                <a:cubicBezTo>
                  <a:pt x="32824" y="40569"/>
                  <a:pt x="34166" y="41201"/>
                  <a:pt x="35583" y="41277"/>
                </a:cubicBezTo>
                <a:cubicBezTo>
                  <a:pt x="35715" y="41287"/>
                  <a:pt x="35850" y="41292"/>
                  <a:pt x="35987" y="41292"/>
                </a:cubicBezTo>
                <a:cubicBezTo>
                  <a:pt x="37244" y="41292"/>
                  <a:pt x="38684" y="40889"/>
                  <a:pt x="39733" y="40341"/>
                </a:cubicBezTo>
                <a:cubicBezTo>
                  <a:pt x="40999" y="39683"/>
                  <a:pt x="41859" y="38367"/>
                  <a:pt x="42315" y="37051"/>
                </a:cubicBezTo>
                <a:cubicBezTo>
                  <a:pt x="42897" y="35533"/>
                  <a:pt x="43276" y="33938"/>
                  <a:pt x="43504" y="32369"/>
                </a:cubicBezTo>
                <a:cubicBezTo>
                  <a:pt x="43504" y="32293"/>
                  <a:pt x="43454" y="32217"/>
                  <a:pt x="43378" y="32167"/>
                </a:cubicBezTo>
                <a:cubicBezTo>
                  <a:pt x="43242" y="32133"/>
                  <a:pt x="43107" y="32118"/>
                  <a:pt x="42974" y="32118"/>
                </a:cubicBezTo>
                <a:cubicBezTo>
                  <a:pt x="42416" y="32118"/>
                  <a:pt x="41885" y="32373"/>
                  <a:pt x="41353" y="32496"/>
                </a:cubicBezTo>
                <a:cubicBezTo>
                  <a:pt x="40341" y="32749"/>
                  <a:pt x="39328" y="32926"/>
                  <a:pt x="38316" y="33230"/>
                </a:cubicBezTo>
                <a:cubicBezTo>
                  <a:pt x="36064" y="33786"/>
                  <a:pt x="33811" y="34444"/>
                  <a:pt x="31559" y="34925"/>
                </a:cubicBezTo>
                <a:cubicBezTo>
                  <a:pt x="30604" y="35131"/>
                  <a:pt x="29607" y="35268"/>
                  <a:pt x="28612" y="35268"/>
                </a:cubicBezTo>
                <a:cubicBezTo>
                  <a:pt x="27892" y="35268"/>
                  <a:pt x="27173" y="35196"/>
                  <a:pt x="26472" y="35026"/>
                </a:cubicBezTo>
                <a:cubicBezTo>
                  <a:pt x="25713" y="34824"/>
                  <a:pt x="24903" y="34546"/>
                  <a:pt x="24296" y="34039"/>
                </a:cubicBezTo>
                <a:cubicBezTo>
                  <a:pt x="23461" y="33356"/>
                  <a:pt x="23536" y="32293"/>
                  <a:pt x="24422" y="31635"/>
                </a:cubicBezTo>
                <a:cubicBezTo>
                  <a:pt x="25162" y="31081"/>
                  <a:pt x="26197" y="30934"/>
                  <a:pt x="27235" y="30934"/>
                </a:cubicBezTo>
                <a:cubicBezTo>
                  <a:pt x="28046" y="30934"/>
                  <a:pt x="28858" y="31023"/>
                  <a:pt x="29534" y="31078"/>
                </a:cubicBezTo>
                <a:cubicBezTo>
                  <a:pt x="31092" y="31218"/>
                  <a:pt x="32649" y="31464"/>
                  <a:pt x="34226" y="31464"/>
                </a:cubicBezTo>
                <a:cubicBezTo>
                  <a:pt x="34366" y="31464"/>
                  <a:pt x="34506" y="31462"/>
                  <a:pt x="34647" y="31458"/>
                </a:cubicBezTo>
                <a:cubicBezTo>
                  <a:pt x="36469" y="31382"/>
                  <a:pt x="38443" y="31331"/>
                  <a:pt x="40265" y="31002"/>
                </a:cubicBezTo>
                <a:cubicBezTo>
                  <a:pt x="41049" y="30876"/>
                  <a:pt x="41859" y="30648"/>
                  <a:pt x="42644" y="30471"/>
                </a:cubicBezTo>
                <a:cubicBezTo>
                  <a:pt x="43125" y="30370"/>
                  <a:pt x="43707" y="30218"/>
                  <a:pt x="44036" y="29813"/>
                </a:cubicBezTo>
                <a:cubicBezTo>
                  <a:pt x="44668" y="28927"/>
                  <a:pt x="44263" y="27409"/>
                  <a:pt x="44137" y="26447"/>
                </a:cubicBezTo>
                <a:cubicBezTo>
                  <a:pt x="43884" y="24676"/>
                  <a:pt x="43681" y="22853"/>
                  <a:pt x="43757" y="21082"/>
                </a:cubicBezTo>
                <a:cubicBezTo>
                  <a:pt x="43757" y="20969"/>
                  <a:pt x="43656" y="20876"/>
                  <a:pt x="43544" y="20876"/>
                </a:cubicBezTo>
                <a:cubicBezTo>
                  <a:pt x="43531" y="20876"/>
                  <a:pt x="43517" y="20877"/>
                  <a:pt x="43504" y="20879"/>
                </a:cubicBezTo>
                <a:cubicBezTo>
                  <a:pt x="41404" y="21664"/>
                  <a:pt x="39278" y="22398"/>
                  <a:pt x="37329" y="23486"/>
                </a:cubicBezTo>
                <a:cubicBezTo>
                  <a:pt x="35532" y="24498"/>
                  <a:pt x="33786" y="25637"/>
                  <a:pt x="31913" y="26523"/>
                </a:cubicBezTo>
                <a:cubicBezTo>
                  <a:pt x="30370" y="27232"/>
                  <a:pt x="28725" y="27712"/>
                  <a:pt x="26978" y="27738"/>
                </a:cubicBezTo>
                <a:cubicBezTo>
                  <a:pt x="26320" y="27738"/>
                  <a:pt x="25510" y="27738"/>
                  <a:pt x="24878" y="27434"/>
                </a:cubicBezTo>
                <a:cubicBezTo>
                  <a:pt x="23865" y="26953"/>
                  <a:pt x="24549" y="25916"/>
                  <a:pt x="25106" y="25334"/>
                </a:cubicBezTo>
                <a:cubicBezTo>
                  <a:pt x="27712" y="22803"/>
                  <a:pt x="31331" y="23689"/>
                  <a:pt x="34596" y="23284"/>
                </a:cubicBezTo>
                <a:cubicBezTo>
                  <a:pt x="36216" y="23056"/>
                  <a:pt x="37835" y="22626"/>
                  <a:pt x="39253" y="21841"/>
                </a:cubicBezTo>
                <a:cubicBezTo>
                  <a:pt x="40138" y="21335"/>
                  <a:pt x="41505" y="20601"/>
                  <a:pt x="41657" y="19462"/>
                </a:cubicBezTo>
                <a:cubicBezTo>
                  <a:pt x="41758" y="18829"/>
                  <a:pt x="41505" y="18121"/>
                  <a:pt x="41328" y="17488"/>
                </a:cubicBezTo>
                <a:cubicBezTo>
                  <a:pt x="41151" y="16729"/>
                  <a:pt x="40898" y="15970"/>
                  <a:pt x="40670" y="15210"/>
                </a:cubicBezTo>
                <a:cubicBezTo>
                  <a:pt x="40366" y="14299"/>
                  <a:pt x="40240" y="13312"/>
                  <a:pt x="39809" y="12427"/>
                </a:cubicBezTo>
                <a:cubicBezTo>
                  <a:pt x="39627" y="12031"/>
                  <a:pt x="39425" y="11827"/>
                  <a:pt x="39162" y="11827"/>
                </a:cubicBezTo>
                <a:cubicBezTo>
                  <a:pt x="38988" y="11827"/>
                  <a:pt x="38786" y="11916"/>
                  <a:pt x="38544" y="12098"/>
                </a:cubicBezTo>
                <a:cubicBezTo>
                  <a:pt x="37785" y="12680"/>
                  <a:pt x="37253" y="13540"/>
                  <a:pt x="36570" y="14198"/>
                </a:cubicBezTo>
                <a:cubicBezTo>
                  <a:pt x="34318" y="16425"/>
                  <a:pt x="31255" y="18551"/>
                  <a:pt x="27991" y="18576"/>
                </a:cubicBezTo>
                <a:cubicBezTo>
                  <a:pt x="27459" y="18576"/>
                  <a:pt x="26447" y="18576"/>
                  <a:pt x="26649" y="17792"/>
                </a:cubicBezTo>
                <a:cubicBezTo>
                  <a:pt x="26852" y="17058"/>
                  <a:pt x="27738" y="16526"/>
                  <a:pt x="28345" y="16147"/>
                </a:cubicBezTo>
                <a:cubicBezTo>
                  <a:pt x="29028" y="15691"/>
                  <a:pt x="29762" y="15337"/>
                  <a:pt x="30445" y="14932"/>
                </a:cubicBezTo>
                <a:cubicBezTo>
                  <a:pt x="31205" y="14451"/>
                  <a:pt x="31913" y="13920"/>
                  <a:pt x="32647" y="13363"/>
                </a:cubicBezTo>
                <a:cubicBezTo>
                  <a:pt x="33457" y="12730"/>
                  <a:pt x="34292" y="12148"/>
                  <a:pt x="35127" y="11591"/>
                </a:cubicBezTo>
                <a:cubicBezTo>
                  <a:pt x="35709" y="11237"/>
                  <a:pt x="36317" y="10858"/>
                  <a:pt x="36772" y="10326"/>
                </a:cubicBezTo>
                <a:cubicBezTo>
                  <a:pt x="37506" y="9491"/>
                  <a:pt x="37380" y="8504"/>
                  <a:pt x="36848" y="7593"/>
                </a:cubicBezTo>
                <a:cubicBezTo>
                  <a:pt x="36241" y="6555"/>
                  <a:pt x="35330" y="5644"/>
                  <a:pt x="34545" y="4708"/>
                </a:cubicBezTo>
                <a:cubicBezTo>
                  <a:pt x="33913" y="3999"/>
                  <a:pt x="33179" y="3240"/>
                  <a:pt x="32799" y="2354"/>
                </a:cubicBezTo>
                <a:cubicBezTo>
                  <a:pt x="32521" y="1646"/>
                  <a:pt x="32470" y="912"/>
                  <a:pt x="32419" y="152"/>
                </a:cubicBezTo>
                <a:cubicBezTo>
                  <a:pt x="32419" y="102"/>
                  <a:pt x="32318" y="1"/>
                  <a:pt x="32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txBox="1">
            <a:spLocks noGrp="1"/>
          </p:cNvSpPr>
          <p:nvPr>
            <p:ph type="ctrTitle"/>
          </p:nvPr>
        </p:nvSpPr>
        <p:spPr>
          <a:xfrm>
            <a:off x="516525" y="914538"/>
            <a:ext cx="3474600" cy="8274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5200"/>
              <a:buFont typeface="Work Sans ExtraBold"/>
              <a:buNone/>
              <a:defRPr sz="5000"/>
            </a:lvl1pPr>
            <a:lvl2pPr lvl="1" rtl="0">
              <a:lnSpc>
                <a:spcPct val="90000"/>
              </a:lnSpc>
              <a:spcBef>
                <a:spcPts val="0"/>
              </a:spcBef>
              <a:spcAft>
                <a:spcPts val="0"/>
              </a:spcAft>
              <a:buSzPts val="5200"/>
              <a:buNone/>
              <a:defRPr sz="5200"/>
            </a:lvl2pPr>
            <a:lvl3pPr lvl="2" rtl="0">
              <a:lnSpc>
                <a:spcPct val="90000"/>
              </a:lnSpc>
              <a:spcBef>
                <a:spcPts val="0"/>
              </a:spcBef>
              <a:spcAft>
                <a:spcPts val="0"/>
              </a:spcAft>
              <a:buSzPts val="5200"/>
              <a:buNone/>
              <a:defRPr sz="5200"/>
            </a:lvl3pPr>
            <a:lvl4pPr lvl="3" rtl="0">
              <a:lnSpc>
                <a:spcPct val="90000"/>
              </a:lnSpc>
              <a:spcBef>
                <a:spcPts val="0"/>
              </a:spcBef>
              <a:spcAft>
                <a:spcPts val="0"/>
              </a:spcAft>
              <a:buSzPts val="5200"/>
              <a:buNone/>
              <a:defRPr sz="5200"/>
            </a:lvl4pPr>
            <a:lvl5pPr lvl="4" rtl="0">
              <a:lnSpc>
                <a:spcPct val="90000"/>
              </a:lnSpc>
              <a:spcBef>
                <a:spcPts val="0"/>
              </a:spcBef>
              <a:spcAft>
                <a:spcPts val="0"/>
              </a:spcAft>
              <a:buSzPts val="5200"/>
              <a:buNone/>
              <a:defRPr sz="5200"/>
            </a:lvl5pPr>
            <a:lvl6pPr lvl="5" rtl="0">
              <a:lnSpc>
                <a:spcPct val="90000"/>
              </a:lnSpc>
              <a:spcBef>
                <a:spcPts val="0"/>
              </a:spcBef>
              <a:spcAft>
                <a:spcPts val="0"/>
              </a:spcAft>
              <a:buSzPts val="5200"/>
              <a:buNone/>
              <a:defRPr sz="5200"/>
            </a:lvl6pPr>
            <a:lvl7pPr lvl="6" rtl="0">
              <a:lnSpc>
                <a:spcPct val="90000"/>
              </a:lnSpc>
              <a:spcBef>
                <a:spcPts val="0"/>
              </a:spcBef>
              <a:spcAft>
                <a:spcPts val="0"/>
              </a:spcAft>
              <a:buSzPts val="5200"/>
              <a:buNone/>
              <a:defRPr sz="5200"/>
            </a:lvl7pPr>
            <a:lvl8pPr lvl="7" rtl="0">
              <a:lnSpc>
                <a:spcPct val="90000"/>
              </a:lnSpc>
              <a:spcBef>
                <a:spcPts val="0"/>
              </a:spcBef>
              <a:spcAft>
                <a:spcPts val="0"/>
              </a:spcAft>
              <a:buSzPts val="5200"/>
              <a:buNone/>
              <a:defRPr sz="5200"/>
            </a:lvl8pPr>
            <a:lvl9pPr lvl="8" rtl="0">
              <a:lnSpc>
                <a:spcPct val="90000"/>
              </a:lnSpc>
              <a:spcBef>
                <a:spcPts val="0"/>
              </a:spcBef>
              <a:spcAft>
                <a:spcPts val="0"/>
              </a:spcAft>
              <a:buSzPts val="5200"/>
              <a:buNone/>
              <a:defRPr sz="5200"/>
            </a:lvl9pPr>
          </a:lstStyle>
          <a:p>
            <a:endParaRPr/>
          </a:p>
        </p:txBody>
      </p:sp>
      <p:sp>
        <p:nvSpPr>
          <p:cNvPr id="240" name="Google Shape;240;p24"/>
          <p:cNvSpPr txBox="1">
            <a:spLocks noGrp="1"/>
          </p:cNvSpPr>
          <p:nvPr>
            <p:ph type="subTitle" idx="1"/>
          </p:nvPr>
        </p:nvSpPr>
        <p:spPr>
          <a:xfrm>
            <a:off x="908098" y="1678438"/>
            <a:ext cx="2691300" cy="102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a:endParaRPr/>
          </a:p>
        </p:txBody>
      </p:sp>
      <p:sp>
        <p:nvSpPr>
          <p:cNvPr id="241" name="Google Shape;241;p24"/>
          <p:cNvSpPr txBox="1"/>
          <p:nvPr/>
        </p:nvSpPr>
        <p:spPr>
          <a:xfrm>
            <a:off x="783150" y="3303063"/>
            <a:ext cx="2941200" cy="6771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dk1"/>
                </a:solidFill>
                <a:latin typeface="Montserrat"/>
                <a:ea typeface="Montserrat"/>
                <a:cs typeface="Montserrat"/>
                <a:sym typeface="Montserrat"/>
              </a:rPr>
              <a:t>CREDITS: This presentation template was created by </a:t>
            </a:r>
            <a:r>
              <a:rPr lang="en" sz="1000" b="1">
                <a:solidFill>
                  <a:schemeClr val="dk1"/>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000">
                <a:solidFill>
                  <a:schemeClr val="dk1"/>
                </a:solidFill>
                <a:latin typeface="Montserrat"/>
                <a:ea typeface="Montserrat"/>
                <a:cs typeface="Montserrat"/>
                <a:sym typeface="Montserrat"/>
              </a:rPr>
              <a:t>, including icons by </a:t>
            </a:r>
            <a:r>
              <a:rPr lang="en" sz="10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000">
                <a:solidFill>
                  <a:schemeClr val="dk1"/>
                </a:solidFill>
                <a:latin typeface="Montserrat"/>
                <a:ea typeface="Montserrat"/>
                <a:cs typeface="Montserrat"/>
                <a:sym typeface="Montserrat"/>
              </a:rPr>
              <a:t>, infographics &amp; images by </a:t>
            </a:r>
            <a:r>
              <a:rPr lang="en" sz="1000" b="1">
                <a:solidFill>
                  <a:schemeClr val="dk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endParaRPr sz="1000">
              <a:solidFill>
                <a:schemeClr val="dk1"/>
              </a:solidFill>
              <a:latin typeface="Montserrat"/>
              <a:ea typeface="Montserrat"/>
              <a:cs typeface="Montserrat"/>
              <a:sym typeface="Montserrat"/>
            </a:endParaRPr>
          </a:p>
          <a:p>
            <a:pPr marL="0" lvl="0" indent="0" algn="ctr" rtl="0">
              <a:lnSpc>
                <a:spcPct val="100000"/>
              </a:lnSpc>
              <a:spcBef>
                <a:spcPts val="300"/>
              </a:spcBef>
              <a:spcAft>
                <a:spcPts val="0"/>
              </a:spcAft>
              <a:buNone/>
            </a:pPr>
            <a:r>
              <a:rPr lang="en" sz="1000">
                <a:solidFill>
                  <a:schemeClr val="dk1"/>
                </a:solidFill>
                <a:latin typeface="Montserrat"/>
                <a:ea typeface="Montserrat"/>
                <a:cs typeface="Montserrat"/>
                <a:sym typeface="Montserrat"/>
              </a:rPr>
              <a:t>. </a:t>
            </a:r>
            <a:endParaRPr sz="1000">
              <a:solidFill>
                <a:schemeClr val="dk1"/>
              </a:solidFill>
              <a:latin typeface="Montserrat"/>
              <a:ea typeface="Montserrat"/>
              <a:cs typeface="Montserrat"/>
              <a:sym typeface="Montserrat"/>
            </a:endParaRPr>
          </a:p>
          <a:p>
            <a:pPr marL="0" lvl="0" indent="0" algn="ctr" rtl="0">
              <a:lnSpc>
                <a:spcPct val="115000"/>
              </a:lnSpc>
              <a:spcBef>
                <a:spcPts val="300"/>
              </a:spcBef>
              <a:spcAft>
                <a:spcPts val="0"/>
              </a:spcAft>
              <a:buNone/>
            </a:pPr>
            <a:endParaRPr sz="1000">
              <a:solidFill>
                <a:schemeClr val="dk1"/>
              </a:solidFill>
              <a:latin typeface="Montserrat"/>
              <a:ea typeface="Montserrat"/>
              <a:cs typeface="Montserrat"/>
              <a:sym typeface="Montserrat"/>
            </a:endParaRPr>
          </a:p>
          <a:p>
            <a:pPr marL="0" lvl="0" indent="0" algn="ctr" rtl="0">
              <a:spcBef>
                <a:spcPts val="0"/>
              </a:spcBef>
              <a:spcAft>
                <a:spcPts val="0"/>
              </a:spcAft>
              <a:buNone/>
            </a:pPr>
            <a:endParaRPr sz="1000">
              <a:solidFill>
                <a:schemeClr val="dk1"/>
              </a:solidFill>
              <a:latin typeface="Montserrat"/>
              <a:ea typeface="Montserrat"/>
              <a:cs typeface="Montserrat"/>
              <a:sym typeface="Montserrat"/>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CUSTOM_1">
    <p:spTree>
      <p:nvGrpSpPr>
        <p:cNvPr id="1" name="Shape 242"/>
        <p:cNvGrpSpPr/>
        <p:nvPr/>
      </p:nvGrpSpPr>
      <p:grpSpPr>
        <a:xfrm>
          <a:off x="0" y="0"/>
          <a:ext cx="0" cy="0"/>
          <a:chOff x="0" y="0"/>
          <a:chExt cx="0" cy="0"/>
        </a:xfrm>
      </p:grpSpPr>
      <p:sp>
        <p:nvSpPr>
          <p:cNvPr id="243" name="Google Shape;243;p25"/>
          <p:cNvSpPr/>
          <p:nvPr/>
        </p:nvSpPr>
        <p:spPr>
          <a:xfrm rot="-2700000" flipH="1">
            <a:off x="7042270" y="-971928"/>
            <a:ext cx="2753262" cy="2940677"/>
          </a:xfrm>
          <a:custGeom>
            <a:avLst/>
            <a:gdLst/>
            <a:ahLst/>
            <a:cxnLst/>
            <a:rect l="l" t="t" r="r" b="b"/>
            <a:pathLst>
              <a:path w="66180" h="77985" extrusionOk="0">
                <a:moveTo>
                  <a:pt x="41421" y="1"/>
                </a:moveTo>
                <a:cubicBezTo>
                  <a:pt x="30886" y="1"/>
                  <a:pt x="19650" y="6761"/>
                  <a:pt x="12831" y="13852"/>
                </a:cubicBezTo>
                <a:cubicBezTo>
                  <a:pt x="6707" y="20255"/>
                  <a:pt x="0" y="31239"/>
                  <a:pt x="633" y="40501"/>
                </a:cubicBezTo>
                <a:cubicBezTo>
                  <a:pt x="1215" y="49486"/>
                  <a:pt x="5264" y="59052"/>
                  <a:pt x="11211" y="65759"/>
                </a:cubicBezTo>
                <a:cubicBezTo>
                  <a:pt x="17538" y="72845"/>
                  <a:pt x="26700" y="77527"/>
                  <a:pt x="36216" y="77957"/>
                </a:cubicBezTo>
                <a:cubicBezTo>
                  <a:pt x="36585" y="77974"/>
                  <a:pt x="36959" y="77984"/>
                  <a:pt x="37334" y="77984"/>
                </a:cubicBezTo>
                <a:cubicBezTo>
                  <a:pt x="40202" y="77984"/>
                  <a:pt x="43177" y="77415"/>
                  <a:pt x="45124" y="75401"/>
                </a:cubicBezTo>
                <a:cubicBezTo>
                  <a:pt x="48718" y="71731"/>
                  <a:pt x="47376" y="64923"/>
                  <a:pt x="46820" y="60343"/>
                </a:cubicBezTo>
                <a:cubicBezTo>
                  <a:pt x="45326" y="48372"/>
                  <a:pt x="50514" y="42020"/>
                  <a:pt x="57348" y="33112"/>
                </a:cubicBezTo>
                <a:cubicBezTo>
                  <a:pt x="62839" y="25924"/>
                  <a:pt x="66180" y="18129"/>
                  <a:pt x="60309" y="9980"/>
                </a:cubicBezTo>
                <a:cubicBezTo>
                  <a:pt x="57246" y="5703"/>
                  <a:pt x="52514" y="2388"/>
                  <a:pt x="47807" y="920"/>
                </a:cubicBezTo>
                <a:cubicBezTo>
                  <a:pt x="45738" y="288"/>
                  <a:pt x="43594" y="1"/>
                  <a:pt x="414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5"/>
          <p:cNvSpPr/>
          <p:nvPr/>
        </p:nvSpPr>
        <p:spPr>
          <a:xfrm rot="6704476">
            <a:off x="961565" y="918544"/>
            <a:ext cx="518361" cy="494029"/>
          </a:xfrm>
          <a:custGeom>
            <a:avLst/>
            <a:gdLst/>
            <a:ahLst/>
            <a:cxnLst/>
            <a:rect l="l" t="t" r="r" b="b"/>
            <a:pathLst>
              <a:path w="17236" h="14692" extrusionOk="0">
                <a:moveTo>
                  <a:pt x="6543" y="0"/>
                </a:moveTo>
                <a:cubicBezTo>
                  <a:pt x="5423" y="0"/>
                  <a:pt x="4317" y="237"/>
                  <a:pt x="3314" y="818"/>
                </a:cubicBezTo>
                <a:cubicBezTo>
                  <a:pt x="1429" y="1912"/>
                  <a:pt x="153" y="4070"/>
                  <a:pt x="92" y="6289"/>
                </a:cubicBezTo>
                <a:cubicBezTo>
                  <a:pt x="1" y="8599"/>
                  <a:pt x="1186" y="10879"/>
                  <a:pt x="2888" y="12307"/>
                </a:cubicBezTo>
                <a:cubicBezTo>
                  <a:pt x="4074" y="13311"/>
                  <a:pt x="5533" y="13888"/>
                  <a:pt x="7053" y="14101"/>
                </a:cubicBezTo>
                <a:cubicBezTo>
                  <a:pt x="7752" y="14374"/>
                  <a:pt x="8512" y="14557"/>
                  <a:pt x="9241" y="14648"/>
                </a:cubicBezTo>
                <a:cubicBezTo>
                  <a:pt x="9530" y="14677"/>
                  <a:pt x="9820" y="14692"/>
                  <a:pt x="10111" y="14692"/>
                </a:cubicBezTo>
                <a:cubicBezTo>
                  <a:pt x="12241" y="14692"/>
                  <a:pt x="14378" y="13901"/>
                  <a:pt x="15715" y="12216"/>
                </a:cubicBezTo>
                <a:cubicBezTo>
                  <a:pt x="17235" y="10301"/>
                  <a:pt x="17235" y="7687"/>
                  <a:pt x="16171" y="5560"/>
                </a:cubicBezTo>
                <a:cubicBezTo>
                  <a:pt x="15107" y="3341"/>
                  <a:pt x="13010" y="1882"/>
                  <a:pt x="10791" y="970"/>
                </a:cubicBezTo>
                <a:cubicBezTo>
                  <a:pt x="9484" y="402"/>
                  <a:pt x="8002" y="0"/>
                  <a:pt x="6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5"/>
          <p:cNvSpPr/>
          <p:nvPr/>
        </p:nvSpPr>
        <p:spPr>
          <a:xfrm rot="5400000" flipH="1">
            <a:off x="-610777" y="-273488"/>
            <a:ext cx="2705389" cy="2009738"/>
          </a:xfrm>
          <a:custGeom>
            <a:avLst/>
            <a:gdLst/>
            <a:ahLst/>
            <a:cxnLst/>
            <a:rect l="l" t="t" r="r" b="b"/>
            <a:pathLst>
              <a:path w="65143" h="31845" extrusionOk="0">
                <a:moveTo>
                  <a:pt x="46985" y="1"/>
                </a:moveTo>
                <a:cubicBezTo>
                  <a:pt x="43209" y="1"/>
                  <a:pt x="39435" y="1197"/>
                  <a:pt x="36520" y="3602"/>
                </a:cubicBezTo>
                <a:cubicBezTo>
                  <a:pt x="32875" y="6588"/>
                  <a:pt x="30547" y="11143"/>
                  <a:pt x="26574" y="13750"/>
                </a:cubicBezTo>
                <a:cubicBezTo>
                  <a:pt x="22752" y="16205"/>
                  <a:pt x="17969" y="16534"/>
                  <a:pt x="13616" y="17900"/>
                </a:cubicBezTo>
                <a:cubicBezTo>
                  <a:pt x="9668" y="19115"/>
                  <a:pt x="5948" y="21342"/>
                  <a:pt x="3367" y="24607"/>
                </a:cubicBezTo>
                <a:cubicBezTo>
                  <a:pt x="811" y="27846"/>
                  <a:pt x="1" y="29567"/>
                  <a:pt x="279" y="31845"/>
                </a:cubicBezTo>
                <a:lnTo>
                  <a:pt x="62688" y="31845"/>
                </a:lnTo>
                <a:lnTo>
                  <a:pt x="62688" y="31820"/>
                </a:lnTo>
                <a:cubicBezTo>
                  <a:pt x="64991" y="27770"/>
                  <a:pt x="65143" y="25670"/>
                  <a:pt x="64940" y="20001"/>
                </a:cubicBezTo>
                <a:cubicBezTo>
                  <a:pt x="64738" y="14357"/>
                  <a:pt x="62055" y="7524"/>
                  <a:pt x="57728" y="3804"/>
                </a:cubicBezTo>
                <a:cubicBezTo>
                  <a:pt x="54773" y="1273"/>
                  <a:pt x="50878" y="1"/>
                  <a:pt x="469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5"/>
          <p:cNvSpPr/>
          <p:nvPr/>
        </p:nvSpPr>
        <p:spPr>
          <a:xfrm flipH="1">
            <a:off x="-767865" y="4000500"/>
            <a:ext cx="4533953" cy="1276348"/>
          </a:xfrm>
          <a:custGeom>
            <a:avLst/>
            <a:gdLst/>
            <a:ahLst/>
            <a:cxnLst/>
            <a:rect l="l" t="t" r="r" b="b"/>
            <a:pathLst>
              <a:path w="65143" h="31845" extrusionOk="0">
                <a:moveTo>
                  <a:pt x="46985" y="1"/>
                </a:moveTo>
                <a:cubicBezTo>
                  <a:pt x="43209" y="1"/>
                  <a:pt x="39435" y="1197"/>
                  <a:pt x="36520" y="3602"/>
                </a:cubicBezTo>
                <a:cubicBezTo>
                  <a:pt x="32875" y="6588"/>
                  <a:pt x="30547" y="11143"/>
                  <a:pt x="26574" y="13750"/>
                </a:cubicBezTo>
                <a:cubicBezTo>
                  <a:pt x="22752" y="16205"/>
                  <a:pt x="17969" y="16534"/>
                  <a:pt x="13616" y="17900"/>
                </a:cubicBezTo>
                <a:cubicBezTo>
                  <a:pt x="9668" y="19115"/>
                  <a:pt x="5948" y="21342"/>
                  <a:pt x="3367" y="24607"/>
                </a:cubicBezTo>
                <a:cubicBezTo>
                  <a:pt x="811" y="27846"/>
                  <a:pt x="1" y="29567"/>
                  <a:pt x="279" y="31845"/>
                </a:cubicBezTo>
                <a:lnTo>
                  <a:pt x="62688" y="31845"/>
                </a:lnTo>
                <a:lnTo>
                  <a:pt x="62688" y="31820"/>
                </a:lnTo>
                <a:cubicBezTo>
                  <a:pt x="64991" y="27770"/>
                  <a:pt x="65143" y="25670"/>
                  <a:pt x="64940" y="20001"/>
                </a:cubicBezTo>
                <a:cubicBezTo>
                  <a:pt x="64738" y="14357"/>
                  <a:pt x="62055" y="7524"/>
                  <a:pt x="57728" y="3804"/>
                </a:cubicBezTo>
                <a:cubicBezTo>
                  <a:pt x="54773" y="1273"/>
                  <a:pt x="50878" y="1"/>
                  <a:pt x="46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5"/>
          <p:cNvSpPr/>
          <p:nvPr/>
        </p:nvSpPr>
        <p:spPr>
          <a:xfrm rot="-8100000" flipH="1">
            <a:off x="7215086" y="-313823"/>
            <a:ext cx="1744007" cy="2090396"/>
          </a:xfrm>
          <a:custGeom>
            <a:avLst/>
            <a:gdLst/>
            <a:ahLst/>
            <a:cxnLst/>
            <a:rect l="l" t="t" r="r" b="b"/>
            <a:pathLst>
              <a:path w="44669" h="53541" extrusionOk="0">
                <a:moveTo>
                  <a:pt x="31822" y="477"/>
                </a:moveTo>
                <a:cubicBezTo>
                  <a:pt x="31836" y="477"/>
                  <a:pt x="31849" y="479"/>
                  <a:pt x="31863" y="481"/>
                </a:cubicBezTo>
                <a:cubicBezTo>
                  <a:pt x="31559" y="1494"/>
                  <a:pt x="31028" y="2405"/>
                  <a:pt x="30724" y="3417"/>
                </a:cubicBezTo>
                <a:cubicBezTo>
                  <a:pt x="30243" y="4885"/>
                  <a:pt x="29889" y="6327"/>
                  <a:pt x="29281" y="7719"/>
                </a:cubicBezTo>
                <a:cubicBezTo>
                  <a:pt x="29104" y="8175"/>
                  <a:pt x="28902" y="8580"/>
                  <a:pt x="28699" y="8985"/>
                </a:cubicBezTo>
                <a:cubicBezTo>
                  <a:pt x="28573" y="7972"/>
                  <a:pt x="28218" y="6985"/>
                  <a:pt x="28016" y="6024"/>
                </a:cubicBezTo>
                <a:cubicBezTo>
                  <a:pt x="27813" y="4581"/>
                  <a:pt x="28142" y="3164"/>
                  <a:pt x="28598" y="1848"/>
                </a:cubicBezTo>
                <a:lnTo>
                  <a:pt x="28598" y="1772"/>
                </a:lnTo>
                <a:cubicBezTo>
                  <a:pt x="29003" y="1772"/>
                  <a:pt x="29383" y="1646"/>
                  <a:pt x="29762" y="1468"/>
                </a:cubicBezTo>
                <a:cubicBezTo>
                  <a:pt x="30344" y="1215"/>
                  <a:pt x="30800" y="861"/>
                  <a:pt x="31357" y="633"/>
                </a:cubicBezTo>
                <a:cubicBezTo>
                  <a:pt x="31583" y="565"/>
                  <a:pt x="31708" y="477"/>
                  <a:pt x="31822" y="477"/>
                </a:cubicBezTo>
                <a:close/>
                <a:moveTo>
                  <a:pt x="32116" y="886"/>
                </a:moveTo>
                <a:cubicBezTo>
                  <a:pt x="32141" y="1089"/>
                  <a:pt x="32116" y="1266"/>
                  <a:pt x="32141" y="1468"/>
                </a:cubicBezTo>
                <a:cubicBezTo>
                  <a:pt x="32318" y="2683"/>
                  <a:pt x="33052" y="3620"/>
                  <a:pt x="33837" y="4556"/>
                </a:cubicBezTo>
                <a:cubicBezTo>
                  <a:pt x="34191" y="5011"/>
                  <a:pt x="34545" y="5416"/>
                  <a:pt x="34900" y="5796"/>
                </a:cubicBezTo>
                <a:cubicBezTo>
                  <a:pt x="33660" y="7163"/>
                  <a:pt x="32673" y="8732"/>
                  <a:pt x="31179" y="9845"/>
                </a:cubicBezTo>
                <a:cubicBezTo>
                  <a:pt x="30041" y="10706"/>
                  <a:pt x="28699" y="11212"/>
                  <a:pt x="27560" y="12022"/>
                </a:cubicBezTo>
                <a:cubicBezTo>
                  <a:pt x="28446" y="10351"/>
                  <a:pt x="29357" y="8706"/>
                  <a:pt x="30015" y="6910"/>
                </a:cubicBezTo>
                <a:cubicBezTo>
                  <a:pt x="30496" y="5644"/>
                  <a:pt x="30800" y="4303"/>
                  <a:pt x="31255" y="3012"/>
                </a:cubicBezTo>
                <a:cubicBezTo>
                  <a:pt x="31508" y="2278"/>
                  <a:pt x="31863" y="1620"/>
                  <a:pt x="32116" y="886"/>
                </a:cubicBezTo>
                <a:close/>
                <a:moveTo>
                  <a:pt x="23311" y="869"/>
                </a:moveTo>
                <a:cubicBezTo>
                  <a:pt x="23338" y="869"/>
                  <a:pt x="23363" y="875"/>
                  <a:pt x="23385" y="886"/>
                </a:cubicBezTo>
                <a:cubicBezTo>
                  <a:pt x="23461" y="962"/>
                  <a:pt x="23385" y="1620"/>
                  <a:pt x="23334" y="1747"/>
                </a:cubicBezTo>
                <a:cubicBezTo>
                  <a:pt x="23309" y="2379"/>
                  <a:pt x="23334" y="3012"/>
                  <a:pt x="23309" y="3645"/>
                </a:cubicBezTo>
                <a:cubicBezTo>
                  <a:pt x="23258" y="4682"/>
                  <a:pt x="23157" y="5720"/>
                  <a:pt x="23283" y="6783"/>
                </a:cubicBezTo>
                <a:cubicBezTo>
                  <a:pt x="23385" y="7466"/>
                  <a:pt x="23461" y="8175"/>
                  <a:pt x="23663" y="8858"/>
                </a:cubicBezTo>
                <a:cubicBezTo>
                  <a:pt x="23790" y="9314"/>
                  <a:pt x="23941" y="10048"/>
                  <a:pt x="24346" y="10326"/>
                </a:cubicBezTo>
                <a:cubicBezTo>
                  <a:pt x="24441" y="10386"/>
                  <a:pt x="24535" y="10411"/>
                  <a:pt x="24625" y="10411"/>
                </a:cubicBezTo>
                <a:cubicBezTo>
                  <a:pt x="24920" y="10411"/>
                  <a:pt x="25178" y="10136"/>
                  <a:pt x="25333" y="9845"/>
                </a:cubicBezTo>
                <a:cubicBezTo>
                  <a:pt x="25713" y="9061"/>
                  <a:pt x="25460" y="7972"/>
                  <a:pt x="25359" y="7163"/>
                </a:cubicBezTo>
                <a:cubicBezTo>
                  <a:pt x="25181" y="5492"/>
                  <a:pt x="24903" y="3113"/>
                  <a:pt x="26447" y="1975"/>
                </a:cubicBezTo>
                <a:cubicBezTo>
                  <a:pt x="26768" y="1747"/>
                  <a:pt x="27097" y="1689"/>
                  <a:pt x="27421" y="1689"/>
                </a:cubicBezTo>
                <a:cubicBezTo>
                  <a:pt x="27710" y="1689"/>
                  <a:pt x="27995" y="1735"/>
                  <a:pt x="28269" y="1747"/>
                </a:cubicBezTo>
                <a:cubicBezTo>
                  <a:pt x="27864" y="2987"/>
                  <a:pt x="27510" y="4303"/>
                  <a:pt x="27636" y="5644"/>
                </a:cubicBezTo>
                <a:cubicBezTo>
                  <a:pt x="27763" y="6960"/>
                  <a:pt x="28345" y="8226"/>
                  <a:pt x="28396" y="9567"/>
                </a:cubicBezTo>
                <a:lnTo>
                  <a:pt x="28396" y="9592"/>
                </a:lnTo>
                <a:cubicBezTo>
                  <a:pt x="27889" y="10579"/>
                  <a:pt x="27383" y="11591"/>
                  <a:pt x="26852" y="12553"/>
                </a:cubicBezTo>
                <a:lnTo>
                  <a:pt x="26826" y="12604"/>
                </a:lnTo>
                <a:cubicBezTo>
                  <a:pt x="26776" y="12629"/>
                  <a:pt x="26751" y="12680"/>
                  <a:pt x="26751" y="12730"/>
                </a:cubicBezTo>
                <a:lnTo>
                  <a:pt x="25713" y="14806"/>
                </a:lnTo>
                <a:cubicBezTo>
                  <a:pt x="25435" y="15438"/>
                  <a:pt x="25106" y="16071"/>
                  <a:pt x="24802" y="16729"/>
                </a:cubicBezTo>
                <a:cubicBezTo>
                  <a:pt x="23840" y="15590"/>
                  <a:pt x="22954" y="14578"/>
                  <a:pt x="22676" y="13059"/>
                </a:cubicBezTo>
                <a:cubicBezTo>
                  <a:pt x="22423" y="11794"/>
                  <a:pt x="22575" y="10529"/>
                  <a:pt x="22625" y="9263"/>
                </a:cubicBezTo>
                <a:cubicBezTo>
                  <a:pt x="22651" y="7947"/>
                  <a:pt x="22499" y="6656"/>
                  <a:pt x="22398" y="5315"/>
                </a:cubicBezTo>
                <a:cubicBezTo>
                  <a:pt x="22322" y="4075"/>
                  <a:pt x="22043" y="2860"/>
                  <a:pt x="22271" y="1646"/>
                </a:cubicBezTo>
                <a:lnTo>
                  <a:pt x="22271" y="1620"/>
                </a:lnTo>
                <a:lnTo>
                  <a:pt x="22398" y="1494"/>
                </a:lnTo>
                <a:cubicBezTo>
                  <a:pt x="22512" y="1379"/>
                  <a:pt x="23043" y="869"/>
                  <a:pt x="23311" y="869"/>
                </a:cubicBezTo>
                <a:close/>
                <a:moveTo>
                  <a:pt x="35077" y="6074"/>
                </a:moveTo>
                <a:cubicBezTo>
                  <a:pt x="35355" y="6429"/>
                  <a:pt x="35684" y="6783"/>
                  <a:pt x="35937" y="7163"/>
                </a:cubicBezTo>
                <a:cubicBezTo>
                  <a:pt x="36545" y="7947"/>
                  <a:pt x="37228" y="9086"/>
                  <a:pt x="36545" y="10022"/>
                </a:cubicBezTo>
                <a:cubicBezTo>
                  <a:pt x="35709" y="11136"/>
                  <a:pt x="34166" y="11743"/>
                  <a:pt x="33052" y="12553"/>
                </a:cubicBezTo>
                <a:cubicBezTo>
                  <a:pt x="31787" y="13515"/>
                  <a:pt x="30623" y="14451"/>
                  <a:pt x="29231" y="15210"/>
                </a:cubicBezTo>
                <a:cubicBezTo>
                  <a:pt x="28269" y="15717"/>
                  <a:pt x="27231" y="16273"/>
                  <a:pt x="26573" y="17109"/>
                </a:cubicBezTo>
                <a:cubicBezTo>
                  <a:pt x="26219" y="17564"/>
                  <a:pt x="25865" y="18298"/>
                  <a:pt x="26447" y="18728"/>
                </a:cubicBezTo>
                <a:cubicBezTo>
                  <a:pt x="26782" y="18983"/>
                  <a:pt x="27257" y="19048"/>
                  <a:pt x="27715" y="19048"/>
                </a:cubicBezTo>
                <a:cubicBezTo>
                  <a:pt x="27984" y="19048"/>
                  <a:pt x="28247" y="19025"/>
                  <a:pt x="28471" y="19007"/>
                </a:cubicBezTo>
                <a:cubicBezTo>
                  <a:pt x="30876" y="18829"/>
                  <a:pt x="32951" y="17589"/>
                  <a:pt x="34824" y="16147"/>
                </a:cubicBezTo>
                <a:cubicBezTo>
                  <a:pt x="35608" y="15514"/>
                  <a:pt x="36443" y="14881"/>
                  <a:pt x="37101" y="14122"/>
                </a:cubicBezTo>
                <a:cubicBezTo>
                  <a:pt x="37456" y="13743"/>
                  <a:pt x="37759" y="13312"/>
                  <a:pt x="38114" y="12933"/>
                </a:cubicBezTo>
                <a:cubicBezTo>
                  <a:pt x="38316" y="12756"/>
                  <a:pt x="38696" y="12275"/>
                  <a:pt x="38949" y="12249"/>
                </a:cubicBezTo>
                <a:cubicBezTo>
                  <a:pt x="38952" y="12249"/>
                  <a:pt x="38956" y="12249"/>
                  <a:pt x="38960" y="12249"/>
                </a:cubicBezTo>
                <a:cubicBezTo>
                  <a:pt x="39510" y="12249"/>
                  <a:pt x="39835" y="14150"/>
                  <a:pt x="39961" y="14552"/>
                </a:cubicBezTo>
                <a:cubicBezTo>
                  <a:pt x="40138" y="15059"/>
                  <a:pt x="40341" y="15590"/>
                  <a:pt x="40493" y="16147"/>
                </a:cubicBezTo>
                <a:cubicBezTo>
                  <a:pt x="37810" y="18602"/>
                  <a:pt x="34318" y="20196"/>
                  <a:pt x="30774" y="20829"/>
                </a:cubicBezTo>
                <a:cubicBezTo>
                  <a:pt x="28016" y="21284"/>
                  <a:pt x="24954" y="21107"/>
                  <a:pt x="22423" y="22499"/>
                </a:cubicBezTo>
                <a:cubicBezTo>
                  <a:pt x="22549" y="22221"/>
                  <a:pt x="22701" y="21917"/>
                  <a:pt x="22828" y="21664"/>
                </a:cubicBezTo>
                <a:cubicBezTo>
                  <a:pt x="24093" y="19133"/>
                  <a:pt x="25283" y="16577"/>
                  <a:pt x="26497" y="14046"/>
                </a:cubicBezTo>
                <a:cubicBezTo>
                  <a:pt x="26700" y="13667"/>
                  <a:pt x="26877" y="13262"/>
                  <a:pt x="27105" y="12882"/>
                </a:cubicBezTo>
                <a:cubicBezTo>
                  <a:pt x="28446" y="11667"/>
                  <a:pt x="30167" y="11111"/>
                  <a:pt x="31559" y="9997"/>
                </a:cubicBezTo>
                <a:cubicBezTo>
                  <a:pt x="32951" y="8884"/>
                  <a:pt x="33913" y="7365"/>
                  <a:pt x="35077" y="6074"/>
                </a:cubicBezTo>
                <a:close/>
                <a:moveTo>
                  <a:pt x="21891" y="2050"/>
                </a:moveTo>
                <a:lnTo>
                  <a:pt x="21891" y="2050"/>
                </a:lnTo>
                <a:cubicBezTo>
                  <a:pt x="21790" y="3164"/>
                  <a:pt x="22018" y="4303"/>
                  <a:pt x="22069" y="5416"/>
                </a:cubicBezTo>
                <a:cubicBezTo>
                  <a:pt x="22170" y="6935"/>
                  <a:pt x="22322" y="8453"/>
                  <a:pt x="22271" y="9997"/>
                </a:cubicBezTo>
                <a:cubicBezTo>
                  <a:pt x="22195" y="11262"/>
                  <a:pt x="22170" y="12578"/>
                  <a:pt x="22549" y="13793"/>
                </a:cubicBezTo>
                <a:cubicBezTo>
                  <a:pt x="22929" y="15135"/>
                  <a:pt x="23815" y="16046"/>
                  <a:pt x="24675" y="17083"/>
                </a:cubicBezTo>
                <a:lnTo>
                  <a:pt x="24701" y="17109"/>
                </a:lnTo>
                <a:cubicBezTo>
                  <a:pt x="23840" y="18931"/>
                  <a:pt x="22929" y="20728"/>
                  <a:pt x="22043" y="22524"/>
                </a:cubicBezTo>
                <a:cubicBezTo>
                  <a:pt x="21815" y="22929"/>
                  <a:pt x="21638" y="23385"/>
                  <a:pt x="21436" y="23790"/>
                </a:cubicBezTo>
                <a:cubicBezTo>
                  <a:pt x="20373" y="22499"/>
                  <a:pt x="19285" y="21208"/>
                  <a:pt x="18576" y="19690"/>
                </a:cubicBezTo>
                <a:cubicBezTo>
                  <a:pt x="17817" y="18070"/>
                  <a:pt x="17690" y="16375"/>
                  <a:pt x="17564" y="14628"/>
                </a:cubicBezTo>
                <a:cubicBezTo>
                  <a:pt x="17437" y="12730"/>
                  <a:pt x="17463" y="10782"/>
                  <a:pt x="17488" y="8884"/>
                </a:cubicBezTo>
                <a:cubicBezTo>
                  <a:pt x="17488" y="8150"/>
                  <a:pt x="17589" y="7390"/>
                  <a:pt x="17564" y="6606"/>
                </a:cubicBezTo>
                <a:cubicBezTo>
                  <a:pt x="17513" y="6049"/>
                  <a:pt x="17361" y="5442"/>
                  <a:pt x="17209" y="4910"/>
                </a:cubicBezTo>
                <a:cubicBezTo>
                  <a:pt x="17488" y="4758"/>
                  <a:pt x="17817" y="4632"/>
                  <a:pt x="18095" y="4505"/>
                </a:cubicBezTo>
                <a:cubicBezTo>
                  <a:pt x="18303" y="4413"/>
                  <a:pt x="19501" y="3752"/>
                  <a:pt x="19805" y="3752"/>
                </a:cubicBezTo>
                <a:cubicBezTo>
                  <a:pt x="19835" y="3752"/>
                  <a:pt x="19856" y="3758"/>
                  <a:pt x="19867" y="3771"/>
                </a:cubicBezTo>
                <a:cubicBezTo>
                  <a:pt x="19993" y="3923"/>
                  <a:pt x="19664" y="4682"/>
                  <a:pt x="19639" y="4885"/>
                </a:cubicBezTo>
                <a:cubicBezTo>
                  <a:pt x="19588" y="5189"/>
                  <a:pt x="19487" y="5492"/>
                  <a:pt x="19411" y="5796"/>
                </a:cubicBezTo>
                <a:cubicBezTo>
                  <a:pt x="19259" y="6530"/>
                  <a:pt x="19158" y="7213"/>
                  <a:pt x="19082" y="7947"/>
                </a:cubicBezTo>
                <a:cubicBezTo>
                  <a:pt x="18880" y="9415"/>
                  <a:pt x="18652" y="10858"/>
                  <a:pt x="18399" y="12300"/>
                </a:cubicBezTo>
                <a:cubicBezTo>
                  <a:pt x="18196" y="13616"/>
                  <a:pt x="18070" y="14907"/>
                  <a:pt x="18272" y="16197"/>
                </a:cubicBezTo>
                <a:cubicBezTo>
                  <a:pt x="18399" y="16906"/>
                  <a:pt x="18576" y="18121"/>
                  <a:pt x="19462" y="18247"/>
                </a:cubicBezTo>
                <a:cubicBezTo>
                  <a:pt x="19513" y="18256"/>
                  <a:pt x="19563" y="18260"/>
                  <a:pt x="19613" y="18260"/>
                </a:cubicBezTo>
                <a:cubicBezTo>
                  <a:pt x="20330" y="18260"/>
                  <a:pt x="20918" y="17445"/>
                  <a:pt x="21107" y="16830"/>
                </a:cubicBezTo>
                <a:cubicBezTo>
                  <a:pt x="21385" y="15818"/>
                  <a:pt x="21157" y="14704"/>
                  <a:pt x="21157" y="13667"/>
                </a:cubicBezTo>
                <a:cubicBezTo>
                  <a:pt x="21157" y="12098"/>
                  <a:pt x="21259" y="10503"/>
                  <a:pt x="21259" y="8884"/>
                </a:cubicBezTo>
                <a:cubicBezTo>
                  <a:pt x="21259" y="7568"/>
                  <a:pt x="21107" y="6201"/>
                  <a:pt x="21157" y="4885"/>
                </a:cubicBezTo>
                <a:cubicBezTo>
                  <a:pt x="21183" y="4252"/>
                  <a:pt x="21233" y="3569"/>
                  <a:pt x="21411" y="2936"/>
                </a:cubicBezTo>
                <a:cubicBezTo>
                  <a:pt x="21486" y="2633"/>
                  <a:pt x="21664" y="2304"/>
                  <a:pt x="21891" y="2050"/>
                </a:cubicBezTo>
                <a:close/>
                <a:moveTo>
                  <a:pt x="16830" y="5037"/>
                </a:moveTo>
                <a:cubicBezTo>
                  <a:pt x="16982" y="5669"/>
                  <a:pt x="17134" y="6277"/>
                  <a:pt x="17134" y="6910"/>
                </a:cubicBezTo>
                <a:cubicBezTo>
                  <a:pt x="17134" y="7871"/>
                  <a:pt x="17083" y="8833"/>
                  <a:pt x="17083" y="9820"/>
                </a:cubicBezTo>
                <a:cubicBezTo>
                  <a:pt x="17058" y="11617"/>
                  <a:pt x="17083" y="13388"/>
                  <a:pt x="17209" y="15185"/>
                </a:cubicBezTo>
                <a:cubicBezTo>
                  <a:pt x="17336" y="16931"/>
                  <a:pt x="17513" y="18576"/>
                  <a:pt x="18348" y="20171"/>
                </a:cubicBezTo>
                <a:cubicBezTo>
                  <a:pt x="19082" y="21588"/>
                  <a:pt x="20120" y="22803"/>
                  <a:pt x="21132" y="24043"/>
                </a:cubicBezTo>
                <a:cubicBezTo>
                  <a:pt x="21157" y="24068"/>
                  <a:pt x="21233" y="24119"/>
                  <a:pt x="21259" y="24119"/>
                </a:cubicBezTo>
                <a:cubicBezTo>
                  <a:pt x="20753" y="25232"/>
                  <a:pt x="20297" y="26321"/>
                  <a:pt x="19867" y="27459"/>
                </a:cubicBezTo>
                <a:cubicBezTo>
                  <a:pt x="19209" y="27004"/>
                  <a:pt x="18399" y="26827"/>
                  <a:pt x="17640" y="26574"/>
                </a:cubicBezTo>
                <a:cubicBezTo>
                  <a:pt x="16703" y="26295"/>
                  <a:pt x="15944" y="25738"/>
                  <a:pt x="15311" y="24929"/>
                </a:cubicBezTo>
                <a:cubicBezTo>
                  <a:pt x="14653" y="24119"/>
                  <a:pt x="14173" y="23208"/>
                  <a:pt x="13692" y="22271"/>
                </a:cubicBezTo>
                <a:cubicBezTo>
                  <a:pt x="13261" y="21461"/>
                  <a:pt x="12831" y="20677"/>
                  <a:pt x="12553" y="19791"/>
                </a:cubicBezTo>
                <a:cubicBezTo>
                  <a:pt x="11920" y="17893"/>
                  <a:pt x="11616" y="15818"/>
                  <a:pt x="11515" y="13844"/>
                </a:cubicBezTo>
                <a:cubicBezTo>
                  <a:pt x="11439" y="12781"/>
                  <a:pt x="11515" y="11769"/>
                  <a:pt x="11566" y="10731"/>
                </a:cubicBezTo>
                <a:cubicBezTo>
                  <a:pt x="11642" y="9795"/>
                  <a:pt x="11667" y="8808"/>
                  <a:pt x="11945" y="7897"/>
                </a:cubicBezTo>
                <a:lnTo>
                  <a:pt x="11945" y="7821"/>
                </a:lnTo>
                <a:cubicBezTo>
                  <a:pt x="12200" y="7659"/>
                  <a:pt x="12476" y="7539"/>
                  <a:pt x="12676" y="7539"/>
                </a:cubicBezTo>
                <a:cubicBezTo>
                  <a:pt x="12695" y="7539"/>
                  <a:pt x="12713" y="7540"/>
                  <a:pt x="12730" y="7542"/>
                </a:cubicBezTo>
                <a:cubicBezTo>
                  <a:pt x="13413" y="7669"/>
                  <a:pt x="12806" y="8808"/>
                  <a:pt x="12679" y="9162"/>
                </a:cubicBezTo>
                <a:cubicBezTo>
                  <a:pt x="12401" y="10200"/>
                  <a:pt x="12528" y="11364"/>
                  <a:pt x="12679" y="12401"/>
                </a:cubicBezTo>
                <a:cubicBezTo>
                  <a:pt x="12958" y="14223"/>
                  <a:pt x="13464" y="15944"/>
                  <a:pt x="13844" y="17767"/>
                </a:cubicBezTo>
                <a:cubicBezTo>
                  <a:pt x="14055" y="18709"/>
                  <a:pt x="15056" y="24318"/>
                  <a:pt x="16764" y="24318"/>
                </a:cubicBezTo>
                <a:cubicBezTo>
                  <a:pt x="16892" y="24318"/>
                  <a:pt x="17023" y="24287"/>
                  <a:pt x="17159" y="24220"/>
                </a:cubicBezTo>
                <a:cubicBezTo>
                  <a:pt x="18348" y="23613"/>
                  <a:pt x="17463" y="21208"/>
                  <a:pt x="17159" y="20348"/>
                </a:cubicBezTo>
                <a:cubicBezTo>
                  <a:pt x="16956" y="19614"/>
                  <a:pt x="16653" y="18855"/>
                  <a:pt x="16450" y="18146"/>
                </a:cubicBezTo>
                <a:cubicBezTo>
                  <a:pt x="15969" y="16653"/>
                  <a:pt x="15261" y="15210"/>
                  <a:pt x="14856" y="13743"/>
                </a:cubicBezTo>
                <a:cubicBezTo>
                  <a:pt x="14476" y="12325"/>
                  <a:pt x="14324" y="10858"/>
                  <a:pt x="14274" y="9415"/>
                </a:cubicBezTo>
                <a:cubicBezTo>
                  <a:pt x="14223" y="8706"/>
                  <a:pt x="14097" y="7922"/>
                  <a:pt x="14375" y="7213"/>
                </a:cubicBezTo>
                <a:cubicBezTo>
                  <a:pt x="14679" y="6555"/>
                  <a:pt x="15311" y="6024"/>
                  <a:pt x="15868" y="5594"/>
                </a:cubicBezTo>
                <a:cubicBezTo>
                  <a:pt x="16197" y="5391"/>
                  <a:pt x="16501" y="5189"/>
                  <a:pt x="16830" y="5037"/>
                </a:cubicBezTo>
                <a:close/>
                <a:moveTo>
                  <a:pt x="40619" y="16526"/>
                </a:moveTo>
                <a:cubicBezTo>
                  <a:pt x="40746" y="16906"/>
                  <a:pt x="40822" y="17311"/>
                  <a:pt x="40948" y="17691"/>
                </a:cubicBezTo>
                <a:cubicBezTo>
                  <a:pt x="41075" y="18222"/>
                  <a:pt x="41302" y="18855"/>
                  <a:pt x="41252" y="19437"/>
                </a:cubicBezTo>
                <a:cubicBezTo>
                  <a:pt x="41176" y="19943"/>
                  <a:pt x="40771" y="20323"/>
                  <a:pt x="40391" y="20601"/>
                </a:cubicBezTo>
                <a:cubicBezTo>
                  <a:pt x="39227" y="21537"/>
                  <a:pt x="37785" y="22170"/>
                  <a:pt x="36317" y="22550"/>
                </a:cubicBezTo>
                <a:cubicBezTo>
                  <a:pt x="34874" y="22904"/>
                  <a:pt x="33432" y="23056"/>
                  <a:pt x="31989" y="23106"/>
                </a:cubicBezTo>
                <a:cubicBezTo>
                  <a:pt x="31859" y="23109"/>
                  <a:pt x="31729" y="23110"/>
                  <a:pt x="31600" y="23110"/>
                </a:cubicBezTo>
                <a:cubicBezTo>
                  <a:pt x="31169" y="23110"/>
                  <a:pt x="30739" y="23099"/>
                  <a:pt x="30310" y="23099"/>
                </a:cubicBezTo>
                <a:cubicBezTo>
                  <a:pt x="29608" y="23099"/>
                  <a:pt x="28909" y="23129"/>
                  <a:pt x="28218" y="23284"/>
                </a:cubicBezTo>
                <a:cubicBezTo>
                  <a:pt x="27105" y="23537"/>
                  <a:pt x="26042" y="24043"/>
                  <a:pt x="25156" y="24777"/>
                </a:cubicBezTo>
                <a:cubicBezTo>
                  <a:pt x="24574" y="25258"/>
                  <a:pt x="23840" y="25966"/>
                  <a:pt x="23916" y="26776"/>
                </a:cubicBezTo>
                <a:cubicBezTo>
                  <a:pt x="24003" y="27894"/>
                  <a:pt x="25370" y="28108"/>
                  <a:pt x="26549" y="28108"/>
                </a:cubicBezTo>
                <a:cubicBezTo>
                  <a:pt x="27077" y="28108"/>
                  <a:pt x="27568" y="28065"/>
                  <a:pt x="27889" y="28041"/>
                </a:cubicBezTo>
                <a:cubicBezTo>
                  <a:pt x="30521" y="27788"/>
                  <a:pt x="32824" y="26447"/>
                  <a:pt x="35051" y="25131"/>
                </a:cubicBezTo>
                <a:cubicBezTo>
                  <a:pt x="36342" y="24372"/>
                  <a:pt x="37633" y="23613"/>
                  <a:pt x="38974" y="22980"/>
                </a:cubicBezTo>
                <a:cubicBezTo>
                  <a:pt x="40391" y="22297"/>
                  <a:pt x="41859" y="21841"/>
                  <a:pt x="43302" y="21284"/>
                </a:cubicBezTo>
                <a:cubicBezTo>
                  <a:pt x="43302" y="22423"/>
                  <a:pt x="43378" y="23613"/>
                  <a:pt x="43504" y="24751"/>
                </a:cubicBezTo>
                <a:cubicBezTo>
                  <a:pt x="41556" y="25030"/>
                  <a:pt x="39733" y="25536"/>
                  <a:pt x="37937" y="26295"/>
                </a:cubicBezTo>
                <a:cubicBezTo>
                  <a:pt x="35988" y="27105"/>
                  <a:pt x="34090" y="28041"/>
                  <a:pt x="32040" y="28548"/>
                </a:cubicBezTo>
                <a:cubicBezTo>
                  <a:pt x="29990" y="29054"/>
                  <a:pt x="27763" y="29307"/>
                  <a:pt x="25688" y="29433"/>
                </a:cubicBezTo>
                <a:cubicBezTo>
                  <a:pt x="25455" y="29443"/>
                  <a:pt x="25224" y="29447"/>
                  <a:pt x="24994" y="29447"/>
                </a:cubicBezTo>
                <a:cubicBezTo>
                  <a:pt x="24043" y="29447"/>
                  <a:pt x="23107" y="29378"/>
                  <a:pt x="22170" y="29357"/>
                </a:cubicBezTo>
                <a:cubicBezTo>
                  <a:pt x="22123" y="29356"/>
                  <a:pt x="22077" y="29355"/>
                  <a:pt x="22030" y="29355"/>
                </a:cubicBezTo>
                <a:cubicBezTo>
                  <a:pt x="21481" y="29355"/>
                  <a:pt x="20905" y="29442"/>
                  <a:pt x="20347" y="29442"/>
                </a:cubicBezTo>
                <a:cubicBezTo>
                  <a:pt x="20071" y="29442"/>
                  <a:pt x="19799" y="29421"/>
                  <a:pt x="19538" y="29357"/>
                </a:cubicBezTo>
                <a:cubicBezTo>
                  <a:pt x="19563" y="29307"/>
                  <a:pt x="19563" y="29256"/>
                  <a:pt x="19614" y="29206"/>
                </a:cubicBezTo>
                <a:cubicBezTo>
                  <a:pt x="20373" y="27080"/>
                  <a:pt x="21208" y="25080"/>
                  <a:pt x="22170" y="23056"/>
                </a:cubicBezTo>
                <a:cubicBezTo>
                  <a:pt x="24954" y="21259"/>
                  <a:pt x="28674" y="21639"/>
                  <a:pt x="31837" y="20981"/>
                </a:cubicBezTo>
                <a:cubicBezTo>
                  <a:pt x="33482" y="20626"/>
                  <a:pt x="35127" y="20095"/>
                  <a:pt x="36595" y="19234"/>
                </a:cubicBezTo>
                <a:cubicBezTo>
                  <a:pt x="37987" y="18425"/>
                  <a:pt x="39404" y="17589"/>
                  <a:pt x="40619" y="16526"/>
                </a:cubicBezTo>
                <a:close/>
                <a:moveTo>
                  <a:pt x="11515" y="8099"/>
                </a:moveTo>
                <a:cubicBezTo>
                  <a:pt x="11060" y="9845"/>
                  <a:pt x="11060" y="11845"/>
                  <a:pt x="11136" y="13616"/>
                </a:cubicBezTo>
                <a:cubicBezTo>
                  <a:pt x="11186" y="15641"/>
                  <a:pt x="11541" y="17716"/>
                  <a:pt x="12148" y="19690"/>
                </a:cubicBezTo>
                <a:cubicBezTo>
                  <a:pt x="12705" y="21512"/>
                  <a:pt x="13717" y="23435"/>
                  <a:pt x="14906" y="24979"/>
                </a:cubicBezTo>
                <a:cubicBezTo>
                  <a:pt x="15438" y="25688"/>
                  <a:pt x="16096" y="26321"/>
                  <a:pt x="16956" y="26675"/>
                </a:cubicBezTo>
                <a:cubicBezTo>
                  <a:pt x="17867" y="27054"/>
                  <a:pt x="18854" y="27156"/>
                  <a:pt x="19664" y="27712"/>
                </a:cubicBezTo>
                <a:cubicBezTo>
                  <a:pt x="19715" y="27763"/>
                  <a:pt x="19740" y="27763"/>
                  <a:pt x="19766" y="27763"/>
                </a:cubicBezTo>
                <a:cubicBezTo>
                  <a:pt x="19487" y="28497"/>
                  <a:pt x="19209" y="29231"/>
                  <a:pt x="18905" y="29990"/>
                </a:cubicBezTo>
                <a:cubicBezTo>
                  <a:pt x="18753" y="30395"/>
                  <a:pt x="18601" y="30851"/>
                  <a:pt x="18399" y="31256"/>
                </a:cubicBezTo>
                <a:cubicBezTo>
                  <a:pt x="17867" y="30749"/>
                  <a:pt x="17260" y="30243"/>
                  <a:pt x="16577" y="29940"/>
                </a:cubicBezTo>
                <a:cubicBezTo>
                  <a:pt x="15792" y="29560"/>
                  <a:pt x="14982" y="29560"/>
                  <a:pt x="14147" y="29560"/>
                </a:cubicBezTo>
                <a:cubicBezTo>
                  <a:pt x="12274" y="29509"/>
                  <a:pt x="10781" y="28573"/>
                  <a:pt x="9465" y="27333"/>
                </a:cubicBezTo>
                <a:cubicBezTo>
                  <a:pt x="8529" y="26523"/>
                  <a:pt x="7820" y="25511"/>
                  <a:pt x="6960" y="24574"/>
                </a:cubicBezTo>
                <a:cubicBezTo>
                  <a:pt x="6125" y="23663"/>
                  <a:pt x="5416" y="22777"/>
                  <a:pt x="4859" y="21664"/>
                </a:cubicBezTo>
                <a:cubicBezTo>
                  <a:pt x="4353" y="20652"/>
                  <a:pt x="4024" y="19589"/>
                  <a:pt x="4049" y="18425"/>
                </a:cubicBezTo>
                <a:cubicBezTo>
                  <a:pt x="4075" y="17412"/>
                  <a:pt x="4303" y="16451"/>
                  <a:pt x="4201" y="15438"/>
                </a:cubicBezTo>
                <a:cubicBezTo>
                  <a:pt x="4454" y="15135"/>
                  <a:pt x="4783" y="14831"/>
                  <a:pt x="5087" y="14628"/>
                </a:cubicBezTo>
                <a:cubicBezTo>
                  <a:pt x="5239" y="14527"/>
                  <a:pt x="5441" y="14426"/>
                  <a:pt x="5593" y="14401"/>
                </a:cubicBezTo>
                <a:cubicBezTo>
                  <a:pt x="5695" y="14373"/>
                  <a:pt x="5760" y="14355"/>
                  <a:pt x="5803" y="14355"/>
                </a:cubicBezTo>
                <a:cubicBezTo>
                  <a:pt x="5878" y="14355"/>
                  <a:pt x="5890" y="14408"/>
                  <a:pt x="5922" y="14552"/>
                </a:cubicBezTo>
                <a:cubicBezTo>
                  <a:pt x="5973" y="14831"/>
                  <a:pt x="5846" y="15286"/>
                  <a:pt x="5846" y="15565"/>
                </a:cubicBezTo>
                <a:lnTo>
                  <a:pt x="5846" y="16324"/>
                </a:lnTo>
                <a:cubicBezTo>
                  <a:pt x="5872" y="16906"/>
                  <a:pt x="5948" y="17438"/>
                  <a:pt x="6049" y="17969"/>
                </a:cubicBezTo>
                <a:cubicBezTo>
                  <a:pt x="6454" y="20373"/>
                  <a:pt x="7441" y="22651"/>
                  <a:pt x="8731" y="24676"/>
                </a:cubicBezTo>
                <a:cubicBezTo>
                  <a:pt x="9389" y="25688"/>
                  <a:pt x="10123" y="26700"/>
                  <a:pt x="11009" y="27561"/>
                </a:cubicBezTo>
                <a:cubicBezTo>
                  <a:pt x="11427" y="27943"/>
                  <a:pt x="11952" y="28266"/>
                  <a:pt x="12503" y="28266"/>
                </a:cubicBezTo>
                <a:cubicBezTo>
                  <a:pt x="12753" y="28266"/>
                  <a:pt x="13008" y="28200"/>
                  <a:pt x="13261" y="28041"/>
                </a:cubicBezTo>
                <a:cubicBezTo>
                  <a:pt x="14831" y="27004"/>
                  <a:pt x="12274" y="24245"/>
                  <a:pt x="11667" y="23385"/>
                </a:cubicBezTo>
                <a:cubicBezTo>
                  <a:pt x="10781" y="22170"/>
                  <a:pt x="9896" y="20879"/>
                  <a:pt x="9592" y="19386"/>
                </a:cubicBezTo>
                <a:cubicBezTo>
                  <a:pt x="9263" y="17944"/>
                  <a:pt x="9415" y="16425"/>
                  <a:pt x="9592" y="14932"/>
                </a:cubicBezTo>
                <a:cubicBezTo>
                  <a:pt x="9718" y="13793"/>
                  <a:pt x="9744" y="12629"/>
                  <a:pt x="9896" y="11490"/>
                </a:cubicBezTo>
                <a:cubicBezTo>
                  <a:pt x="9971" y="10275"/>
                  <a:pt x="10275" y="8985"/>
                  <a:pt x="11313" y="8226"/>
                </a:cubicBezTo>
                <a:cubicBezTo>
                  <a:pt x="11363" y="8200"/>
                  <a:pt x="11414" y="8175"/>
                  <a:pt x="11515" y="8099"/>
                </a:cubicBezTo>
                <a:close/>
                <a:moveTo>
                  <a:pt x="3847" y="15843"/>
                </a:moveTo>
                <a:lnTo>
                  <a:pt x="3847" y="15843"/>
                </a:lnTo>
                <a:cubicBezTo>
                  <a:pt x="3898" y="16855"/>
                  <a:pt x="3645" y="17842"/>
                  <a:pt x="3670" y="18855"/>
                </a:cubicBezTo>
                <a:cubicBezTo>
                  <a:pt x="3695" y="19842"/>
                  <a:pt x="4024" y="20753"/>
                  <a:pt x="4429" y="21639"/>
                </a:cubicBezTo>
                <a:cubicBezTo>
                  <a:pt x="4935" y="22676"/>
                  <a:pt x="5568" y="23613"/>
                  <a:pt x="6327" y="24448"/>
                </a:cubicBezTo>
                <a:cubicBezTo>
                  <a:pt x="7112" y="25334"/>
                  <a:pt x="7871" y="26295"/>
                  <a:pt x="8681" y="27181"/>
                </a:cubicBezTo>
                <a:cubicBezTo>
                  <a:pt x="9769" y="28320"/>
                  <a:pt x="11212" y="29459"/>
                  <a:pt x="12806" y="29813"/>
                </a:cubicBezTo>
                <a:cubicBezTo>
                  <a:pt x="13717" y="30015"/>
                  <a:pt x="14679" y="29838"/>
                  <a:pt x="15590" y="30015"/>
                </a:cubicBezTo>
                <a:cubicBezTo>
                  <a:pt x="16653" y="30243"/>
                  <a:pt x="17488" y="30952"/>
                  <a:pt x="18272" y="31660"/>
                </a:cubicBezTo>
                <a:cubicBezTo>
                  <a:pt x="18095" y="32091"/>
                  <a:pt x="17918" y="32496"/>
                  <a:pt x="17741" y="32901"/>
                </a:cubicBezTo>
                <a:cubicBezTo>
                  <a:pt x="17527" y="32887"/>
                  <a:pt x="17313" y="32880"/>
                  <a:pt x="17099" y="32880"/>
                </a:cubicBezTo>
                <a:cubicBezTo>
                  <a:pt x="15743" y="32880"/>
                  <a:pt x="14398" y="33170"/>
                  <a:pt x="13261" y="33913"/>
                </a:cubicBezTo>
                <a:cubicBezTo>
                  <a:pt x="12629" y="34318"/>
                  <a:pt x="12047" y="34824"/>
                  <a:pt x="11363" y="35178"/>
                </a:cubicBezTo>
                <a:cubicBezTo>
                  <a:pt x="11002" y="35348"/>
                  <a:pt x="10668" y="35420"/>
                  <a:pt x="10338" y="35420"/>
                </a:cubicBezTo>
                <a:cubicBezTo>
                  <a:pt x="9881" y="35420"/>
                  <a:pt x="9433" y="35283"/>
                  <a:pt x="8934" y="35077"/>
                </a:cubicBezTo>
                <a:cubicBezTo>
                  <a:pt x="7086" y="34368"/>
                  <a:pt x="4885" y="33609"/>
                  <a:pt x="3467" y="32091"/>
                </a:cubicBezTo>
                <a:cubicBezTo>
                  <a:pt x="2860" y="31458"/>
                  <a:pt x="2430" y="30699"/>
                  <a:pt x="1898" y="29965"/>
                </a:cubicBezTo>
                <a:cubicBezTo>
                  <a:pt x="1468" y="29433"/>
                  <a:pt x="785" y="28750"/>
                  <a:pt x="759" y="28041"/>
                </a:cubicBezTo>
                <a:cubicBezTo>
                  <a:pt x="759" y="27991"/>
                  <a:pt x="759" y="27966"/>
                  <a:pt x="709" y="27940"/>
                </a:cubicBezTo>
                <a:cubicBezTo>
                  <a:pt x="886" y="27459"/>
                  <a:pt x="1088" y="26979"/>
                  <a:pt x="1392" y="26574"/>
                </a:cubicBezTo>
                <a:cubicBezTo>
                  <a:pt x="1468" y="27029"/>
                  <a:pt x="1519" y="27485"/>
                  <a:pt x="1671" y="27940"/>
                </a:cubicBezTo>
                <a:cubicBezTo>
                  <a:pt x="1822" y="28446"/>
                  <a:pt x="2151" y="28826"/>
                  <a:pt x="2455" y="29231"/>
                </a:cubicBezTo>
                <a:cubicBezTo>
                  <a:pt x="3290" y="30218"/>
                  <a:pt x="4252" y="31028"/>
                  <a:pt x="5391" y="31635"/>
                </a:cubicBezTo>
                <a:cubicBezTo>
                  <a:pt x="6001" y="31966"/>
                  <a:pt x="6647" y="32178"/>
                  <a:pt x="7321" y="32178"/>
                </a:cubicBezTo>
                <a:cubicBezTo>
                  <a:pt x="7626" y="32178"/>
                  <a:pt x="7936" y="32135"/>
                  <a:pt x="8251" y="32040"/>
                </a:cubicBezTo>
                <a:cubicBezTo>
                  <a:pt x="9111" y="31787"/>
                  <a:pt x="9744" y="31230"/>
                  <a:pt x="9440" y="30269"/>
                </a:cubicBezTo>
                <a:cubicBezTo>
                  <a:pt x="8807" y="28193"/>
                  <a:pt x="6201" y="27561"/>
                  <a:pt x="4581" y="26523"/>
                </a:cubicBezTo>
                <a:cubicBezTo>
                  <a:pt x="4100" y="26194"/>
                  <a:pt x="3366" y="25688"/>
                  <a:pt x="3214" y="25080"/>
                </a:cubicBezTo>
                <a:cubicBezTo>
                  <a:pt x="3113" y="24701"/>
                  <a:pt x="3341" y="24296"/>
                  <a:pt x="3442" y="23942"/>
                </a:cubicBezTo>
                <a:cubicBezTo>
                  <a:pt x="3695" y="22803"/>
                  <a:pt x="3290" y="21790"/>
                  <a:pt x="2860" y="20753"/>
                </a:cubicBezTo>
                <a:cubicBezTo>
                  <a:pt x="2455" y="19766"/>
                  <a:pt x="2227" y="19007"/>
                  <a:pt x="2607" y="17994"/>
                </a:cubicBezTo>
                <a:cubicBezTo>
                  <a:pt x="2936" y="17210"/>
                  <a:pt x="3341" y="16476"/>
                  <a:pt x="3847" y="15843"/>
                </a:cubicBezTo>
                <a:close/>
                <a:moveTo>
                  <a:pt x="43555" y="25030"/>
                </a:moveTo>
                <a:cubicBezTo>
                  <a:pt x="43631" y="25587"/>
                  <a:pt x="43681" y="26194"/>
                  <a:pt x="43783" y="26776"/>
                </a:cubicBezTo>
                <a:cubicBezTo>
                  <a:pt x="43884" y="27535"/>
                  <a:pt x="44137" y="28598"/>
                  <a:pt x="43808" y="29332"/>
                </a:cubicBezTo>
                <a:cubicBezTo>
                  <a:pt x="43454" y="30091"/>
                  <a:pt x="42163" y="30117"/>
                  <a:pt x="41429" y="30319"/>
                </a:cubicBezTo>
                <a:cubicBezTo>
                  <a:pt x="39278" y="30851"/>
                  <a:pt x="37000" y="30901"/>
                  <a:pt x="34824" y="31002"/>
                </a:cubicBezTo>
                <a:cubicBezTo>
                  <a:pt x="34597" y="31014"/>
                  <a:pt x="34371" y="31019"/>
                  <a:pt x="34145" y="31019"/>
                </a:cubicBezTo>
                <a:cubicBezTo>
                  <a:pt x="32305" y="31019"/>
                  <a:pt x="30494" y="30685"/>
                  <a:pt x="28623" y="30572"/>
                </a:cubicBezTo>
                <a:cubicBezTo>
                  <a:pt x="28182" y="30548"/>
                  <a:pt x="27710" y="30521"/>
                  <a:pt x="27232" y="30521"/>
                </a:cubicBezTo>
                <a:cubicBezTo>
                  <a:pt x="26229" y="30521"/>
                  <a:pt x="25202" y="30640"/>
                  <a:pt x="24397" y="31154"/>
                </a:cubicBezTo>
                <a:cubicBezTo>
                  <a:pt x="23461" y="31762"/>
                  <a:pt x="23030" y="32901"/>
                  <a:pt x="23714" y="33812"/>
                </a:cubicBezTo>
                <a:cubicBezTo>
                  <a:pt x="24574" y="34900"/>
                  <a:pt x="26219" y="35305"/>
                  <a:pt x="27510" y="35457"/>
                </a:cubicBezTo>
                <a:cubicBezTo>
                  <a:pt x="27920" y="35506"/>
                  <a:pt x="28326" y="35528"/>
                  <a:pt x="28731" y="35528"/>
                </a:cubicBezTo>
                <a:cubicBezTo>
                  <a:pt x="30001" y="35528"/>
                  <a:pt x="31248" y="35308"/>
                  <a:pt x="32495" y="35001"/>
                </a:cubicBezTo>
                <a:cubicBezTo>
                  <a:pt x="34469" y="34520"/>
                  <a:pt x="36443" y="33989"/>
                  <a:pt x="38392" y="33483"/>
                </a:cubicBezTo>
                <a:cubicBezTo>
                  <a:pt x="39404" y="33230"/>
                  <a:pt x="40417" y="33027"/>
                  <a:pt x="41404" y="32749"/>
                </a:cubicBezTo>
                <a:cubicBezTo>
                  <a:pt x="41733" y="32647"/>
                  <a:pt x="42036" y="32572"/>
                  <a:pt x="42391" y="32470"/>
                </a:cubicBezTo>
                <a:cubicBezTo>
                  <a:pt x="42503" y="32448"/>
                  <a:pt x="42696" y="32365"/>
                  <a:pt x="42827" y="32365"/>
                </a:cubicBezTo>
                <a:cubicBezTo>
                  <a:pt x="42843" y="32365"/>
                  <a:pt x="42858" y="32366"/>
                  <a:pt x="42872" y="32369"/>
                </a:cubicBezTo>
                <a:cubicBezTo>
                  <a:pt x="43201" y="32521"/>
                  <a:pt x="43049" y="32647"/>
                  <a:pt x="43023" y="33002"/>
                </a:cubicBezTo>
                <a:cubicBezTo>
                  <a:pt x="42897" y="33761"/>
                  <a:pt x="42745" y="34520"/>
                  <a:pt x="42543" y="35305"/>
                </a:cubicBezTo>
                <a:lnTo>
                  <a:pt x="42492" y="35305"/>
                </a:lnTo>
                <a:cubicBezTo>
                  <a:pt x="40417" y="35431"/>
                  <a:pt x="38519" y="36317"/>
                  <a:pt x="36494" y="36595"/>
                </a:cubicBezTo>
                <a:cubicBezTo>
                  <a:pt x="35355" y="36773"/>
                  <a:pt x="34216" y="36975"/>
                  <a:pt x="33052" y="37076"/>
                </a:cubicBezTo>
                <a:cubicBezTo>
                  <a:pt x="32853" y="37095"/>
                  <a:pt x="32656" y="37104"/>
                  <a:pt x="32460" y="37104"/>
                </a:cubicBezTo>
                <a:cubicBezTo>
                  <a:pt x="31608" y="37104"/>
                  <a:pt x="30773" y="36947"/>
                  <a:pt x="29889" y="36823"/>
                </a:cubicBezTo>
                <a:cubicBezTo>
                  <a:pt x="28876" y="36671"/>
                  <a:pt x="27839" y="36697"/>
                  <a:pt x="26801" y="36595"/>
                </a:cubicBezTo>
                <a:cubicBezTo>
                  <a:pt x="25789" y="36469"/>
                  <a:pt x="24802" y="36216"/>
                  <a:pt x="23790" y="36165"/>
                </a:cubicBezTo>
                <a:cubicBezTo>
                  <a:pt x="22701" y="36089"/>
                  <a:pt x="21613" y="35937"/>
                  <a:pt x="20626" y="35457"/>
                </a:cubicBezTo>
                <a:cubicBezTo>
                  <a:pt x="19512" y="34925"/>
                  <a:pt x="18829" y="33913"/>
                  <a:pt x="18070" y="32976"/>
                </a:cubicBezTo>
                <a:cubicBezTo>
                  <a:pt x="18576" y="31888"/>
                  <a:pt x="19006" y="30775"/>
                  <a:pt x="19411" y="29636"/>
                </a:cubicBezTo>
                <a:cubicBezTo>
                  <a:pt x="19649" y="29699"/>
                  <a:pt x="19892" y="29720"/>
                  <a:pt x="20137" y="29720"/>
                </a:cubicBezTo>
                <a:cubicBezTo>
                  <a:pt x="20633" y="29720"/>
                  <a:pt x="21140" y="29634"/>
                  <a:pt x="21638" y="29634"/>
                </a:cubicBezTo>
                <a:cubicBezTo>
                  <a:pt x="21680" y="29634"/>
                  <a:pt x="21723" y="29635"/>
                  <a:pt x="21765" y="29636"/>
                </a:cubicBezTo>
                <a:cubicBezTo>
                  <a:pt x="22748" y="29680"/>
                  <a:pt x="23731" y="29742"/>
                  <a:pt x="24714" y="29742"/>
                </a:cubicBezTo>
                <a:cubicBezTo>
                  <a:pt x="24870" y="29742"/>
                  <a:pt x="25026" y="29741"/>
                  <a:pt x="25181" y="29737"/>
                </a:cubicBezTo>
                <a:cubicBezTo>
                  <a:pt x="27333" y="29686"/>
                  <a:pt x="29509" y="29433"/>
                  <a:pt x="31635" y="28953"/>
                </a:cubicBezTo>
                <a:cubicBezTo>
                  <a:pt x="33634" y="28497"/>
                  <a:pt x="35532" y="27687"/>
                  <a:pt x="37380" y="26852"/>
                </a:cubicBezTo>
                <a:cubicBezTo>
                  <a:pt x="39379" y="25966"/>
                  <a:pt x="41378" y="25334"/>
                  <a:pt x="43555" y="25030"/>
                </a:cubicBezTo>
                <a:close/>
                <a:moveTo>
                  <a:pt x="532" y="28573"/>
                </a:moveTo>
                <a:cubicBezTo>
                  <a:pt x="684" y="28953"/>
                  <a:pt x="962" y="29332"/>
                  <a:pt x="1190" y="29636"/>
                </a:cubicBezTo>
                <a:cubicBezTo>
                  <a:pt x="1696" y="30319"/>
                  <a:pt x="2177" y="31028"/>
                  <a:pt x="2683" y="31711"/>
                </a:cubicBezTo>
                <a:cubicBezTo>
                  <a:pt x="3974" y="33356"/>
                  <a:pt x="5948" y="34191"/>
                  <a:pt x="7846" y="35001"/>
                </a:cubicBezTo>
                <a:cubicBezTo>
                  <a:pt x="8586" y="35297"/>
                  <a:pt x="9422" y="35761"/>
                  <a:pt x="10237" y="35761"/>
                </a:cubicBezTo>
                <a:cubicBezTo>
                  <a:pt x="10258" y="35761"/>
                  <a:pt x="10279" y="35761"/>
                  <a:pt x="10300" y="35760"/>
                </a:cubicBezTo>
                <a:cubicBezTo>
                  <a:pt x="10984" y="35710"/>
                  <a:pt x="11566" y="35406"/>
                  <a:pt x="12123" y="35052"/>
                </a:cubicBezTo>
                <a:cubicBezTo>
                  <a:pt x="12806" y="34621"/>
                  <a:pt x="13439" y="34039"/>
                  <a:pt x="14198" y="33685"/>
                </a:cubicBezTo>
                <a:cubicBezTo>
                  <a:pt x="15078" y="33299"/>
                  <a:pt x="16068" y="33167"/>
                  <a:pt x="17013" y="33167"/>
                </a:cubicBezTo>
                <a:cubicBezTo>
                  <a:pt x="17181" y="33167"/>
                  <a:pt x="17348" y="33171"/>
                  <a:pt x="17513" y="33179"/>
                </a:cubicBezTo>
                <a:cubicBezTo>
                  <a:pt x="16880" y="34546"/>
                  <a:pt x="16298" y="35937"/>
                  <a:pt x="15919" y="37405"/>
                </a:cubicBezTo>
                <a:cubicBezTo>
                  <a:pt x="15895" y="37403"/>
                  <a:pt x="15871" y="37401"/>
                  <a:pt x="15846" y="37401"/>
                </a:cubicBezTo>
                <a:cubicBezTo>
                  <a:pt x="15172" y="37401"/>
                  <a:pt x="14312" y="38379"/>
                  <a:pt x="13970" y="38721"/>
                </a:cubicBezTo>
                <a:cubicBezTo>
                  <a:pt x="13134" y="39558"/>
                  <a:pt x="12184" y="40733"/>
                  <a:pt x="10908" y="40733"/>
                </a:cubicBezTo>
                <a:cubicBezTo>
                  <a:pt x="10833" y="40733"/>
                  <a:pt x="10757" y="40729"/>
                  <a:pt x="10680" y="40721"/>
                </a:cubicBezTo>
                <a:cubicBezTo>
                  <a:pt x="9642" y="40594"/>
                  <a:pt x="8655" y="39835"/>
                  <a:pt x="7846" y="39177"/>
                </a:cubicBezTo>
                <a:cubicBezTo>
                  <a:pt x="7010" y="38494"/>
                  <a:pt x="6251" y="37785"/>
                  <a:pt x="5365" y="37178"/>
                </a:cubicBezTo>
                <a:cubicBezTo>
                  <a:pt x="4530" y="36595"/>
                  <a:pt x="3594" y="36266"/>
                  <a:pt x="3037" y="35330"/>
                </a:cubicBezTo>
                <a:cubicBezTo>
                  <a:pt x="2455" y="34444"/>
                  <a:pt x="2278" y="33407"/>
                  <a:pt x="1797" y="32470"/>
                </a:cubicBezTo>
                <a:cubicBezTo>
                  <a:pt x="1291" y="31407"/>
                  <a:pt x="253" y="30699"/>
                  <a:pt x="355" y="29433"/>
                </a:cubicBezTo>
                <a:cubicBezTo>
                  <a:pt x="405" y="29180"/>
                  <a:pt x="430" y="28877"/>
                  <a:pt x="532" y="28573"/>
                </a:cubicBezTo>
                <a:close/>
                <a:moveTo>
                  <a:pt x="17893" y="33305"/>
                </a:moveTo>
                <a:cubicBezTo>
                  <a:pt x="18525" y="34115"/>
                  <a:pt x="19158" y="34950"/>
                  <a:pt x="20044" y="35533"/>
                </a:cubicBezTo>
                <a:cubicBezTo>
                  <a:pt x="20879" y="36039"/>
                  <a:pt x="21866" y="36292"/>
                  <a:pt x="22828" y="36418"/>
                </a:cubicBezTo>
                <a:cubicBezTo>
                  <a:pt x="23941" y="36545"/>
                  <a:pt x="24979" y="36646"/>
                  <a:pt x="26067" y="36823"/>
                </a:cubicBezTo>
                <a:cubicBezTo>
                  <a:pt x="27181" y="37051"/>
                  <a:pt x="28269" y="36975"/>
                  <a:pt x="29383" y="37102"/>
                </a:cubicBezTo>
                <a:cubicBezTo>
                  <a:pt x="30390" y="37222"/>
                  <a:pt x="31398" y="37433"/>
                  <a:pt x="32406" y="37433"/>
                </a:cubicBezTo>
                <a:cubicBezTo>
                  <a:pt x="32461" y="37433"/>
                  <a:pt x="32516" y="37432"/>
                  <a:pt x="32571" y="37431"/>
                </a:cubicBezTo>
                <a:cubicBezTo>
                  <a:pt x="33710" y="37405"/>
                  <a:pt x="34900" y="37178"/>
                  <a:pt x="35988" y="36975"/>
                </a:cubicBezTo>
                <a:cubicBezTo>
                  <a:pt x="37127" y="36823"/>
                  <a:pt x="38215" y="36570"/>
                  <a:pt x="39328" y="36292"/>
                </a:cubicBezTo>
                <a:cubicBezTo>
                  <a:pt x="40341" y="36013"/>
                  <a:pt x="41378" y="35710"/>
                  <a:pt x="42416" y="35634"/>
                </a:cubicBezTo>
                <a:lnTo>
                  <a:pt x="42416" y="35634"/>
                </a:lnTo>
                <a:cubicBezTo>
                  <a:pt x="42138" y="36671"/>
                  <a:pt x="41733" y="37658"/>
                  <a:pt x="41125" y="38494"/>
                </a:cubicBezTo>
                <a:cubicBezTo>
                  <a:pt x="40012" y="40088"/>
                  <a:pt x="38240" y="40619"/>
                  <a:pt x="36418" y="40872"/>
                </a:cubicBezTo>
                <a:cubicBezTo>
                  <a:pt x="36232" y="40898"/>
                  <a:pt x="36045" y="40909"/>
                  <a:pt x="35859" y="40909"/>
                </a:cubicBezTo>
                <a:cubicBezTo>
                  <a:pt x="34347" y="40909"/>
                  <a:pt x="32835" y="40148"/>
                  <a:pt x="31483" y="39607"/>
                </a:cubicBezTo>
                <a:cubicBezTo>
                  <a:pt x="29965" y="39000"/>
                  <a:pt x="28471" y="38342"/>
                  <a:pt x="26928" y="37911"/>
                </a:cubicBezTo>
                <a:cubicBezTo>
                  <a:pt x="26132" y="37691"/>
                  <a:pt x="25165" y="37448"/>
                  <a:pt x="24265" y="37448"/>
                </a:cubicBezTo>
                <a:cubicBezTo>
                  <a:pt x="23819" y="37448"/>
                  <a:pt x="23390" y="37508"/>
                  <a:pt x="23005" y="37658"/>
                </a:cubicBezTo>
                <a:cubicBezTo>
                  <a:pt x="22625" y="37785"/>
                  <a:pt x="22043" y="38114"/>
                  <a:pt x="21942" y="38569"/>
                </a:cubicBezTo>
                <a:cubicBezTo>
                  <a:pt x="21866" y="39076"/>
                  <a:pt x="22296" y="39632"/>
                  <a:pt x="22549" y="39987"/>
                </a:cubicBezTo>
                <a:cubicBezTo>
                  <a:pt x="23461" y="41277"/>
                  <a:pt x="24397" y="42593"/>
                  <a:pt x="25688" y="43505"/>
                </a:cubicBezTo>
                <a:cubicBezTo>
                  <a:pt x="26877" y="44365"/>
                  <a:pt x="28244" y="44947"/>
                  <a:pt x="29661" y="45377"/>
                </a:cubicBezTo>
                <a:cubicBezTo>
                  <a:pt x="31146" y="45834"/>
                  <a:pt x="32744" y="46106"/>
                  <a:pt x="34331" y="46106"/>
                </a:cubicBezTo>
                <a:cubicBezTo>
                  <a:pt x="35558" y="46106"/>
                  <a:pt x="36778" y="45944"/>
                  <a:pt x="37937" y="45580"/>
                </a:cubicBezTo>
                <a:lnTo>
                  <a:pt x="37937" y="45580"/>
                </a:lnTo>
                <a:cubicBezTo>
                  <a:pt x="37203" y="46339"/>
                  <a:pt x="36494" y="47098"/>
                  <a:pt x="35709" y="47782"/>
                </a:cubicBezTo>
                <a:cubicBezTo>
                  <a:pt x="35203" y="48186"/>
                  <a:pt x="34722" y="48591"/>
                  <a:pt x="34191" y="48946"/>
                </a:cubicBezTo>
                <a:cubicBezTo>
                  <a:pt x="34166" y="48946"/>
                  <a:pt x="34140" y="48920"/>
                  <a:pt x="34090" y="48920"/>
                </a:cubicBezTo>
                <a:cubicBezTo>
                  <a:pt x="33959" y="48932"/>
                  <a:pt x="33830" y="48937"/>
                  <a:pt x="33701" y="48937"/>
                </a:cubicBezTo>
                <a:cubicBezTo>
                  <a:pt x="32105" y="48937"/>
                  <a:pt x="30632" y="48108"/>
                  <a:pt x="29180" y="47453"/>
                </a:cubicBezTo>
                <a:cubicBezTo>
                  <a:pt x="27611" y="46719"/>
                  <a:pt x="25991" y="45959"/>
                  <a:pt x="24599" y="44922"/>
                </a:cubicBezTo>
                <a:cubicBezTo>
                  <a:pt x="23309" y="43935"/>
                  <a:pt x="22448" y="42492"/>
                  <a:pt x="21132" y="41530"/>
                </a:cubicBezTo>
                <a:cubicBezTo>
                  <a:pt x="20297" y="40948"/>
                  <a:pt x="18601" y="40645"/>
                  <a:pt x="18247" y="39607"/>
                </a:cubicBezTo>
                <a:cubicBezTo>
                  <a:pt x="18222" y="39582"/>
                  <a:pt x="18222" y="39556"/>
                  <a:pt x="18171" y="39506"/>
                </a:cubicBezTo>
                <a:cubicBezTo>
                  <a:pt x="17994" y="38240"/>
                  <a:pt x="17387" y="37076"/>
                  <a:pt x="16805" y="35912"/>
                </a:cubicBezTo>
                <a:lnTo>
                  <a:pt x="16805" y="35887"/>
                </a:lnTo>
                <a:cubicBezTo>
                  <a:pt x="17108" y="35001"/>
                  <a:pt x="17488" y="34141"/>
                  <a:pt x="17893" y="33305"/>
                </a:cubicBezTo>
                <a:close/>
                <a:moveTo>
                  <a:pt x="18247" y="40265"/>
                </a:moveTo>
                <a:cubicBezTo>
                  <a:pt x="18854" y="40948"/>
                  <a:pt x="19993" y="41227"/>
                  <a:pt x="20677" y="41657"/>
                </a:cubicBezTo>
                <a:cubicBezTo>
                  <a:pt x="22246" y="42619"/>
                  <a:pt x="23157" y="44314"/>
                  <a:pt x="24599" y="45403"/>
                </a:cubicBezTo>
                <a:cubicBezTo>
                  <a:pt x="26118" y="46516"/>
                  <a:pt x="27864" y="47301"/>
                  <a:pt x="29585" y="48060"/>
                </a:cubicBezTo>
                <a:cubicBezTo>
                  <a:pt x="30901" y="48617"/>
                  <a:pt x="32192" y="49300"/>
                  <a:pt x="33634" y="49325"/>
                </a:cubicBezTo>
                <a:cubicBezTo>
                  <a:pt x="33179" y="49578"/>
                  <a:pt x="32748" y="49806"/>
                  <a:pt x="32242" y="49958"/>
                </a:cubicBezTo>
                <a:cubicBezTo>
                  <a:pt x="31559" y="50173"/>
                  <a:pt x="30933" y="50306"/>
                  <a:pt x="30309" y="50306"/>
                </a:cubicBezTo>
                <a:cubicBezTo>
                  <a:pt x="29686" y="50306"/>
                  <a:pt x="29066" y="50173"/>
                  <a:pt x="28396" y="49857"/>
                </a:cubicBezTo>
                <a:cubicBezTo>
                  <a:pt x="27130" y="49300"/>
                  <a:pt x="26042" y="48364"/>
                  <a:pt x="25030" y="47453"/>
                </a:cubicBezTo>
                <a:cubicBezTo>
                  <a:pt x="24473" y="46972"/>
                  <a:pt x="24017" y="46314"/>
                  <a:pt x="23283" y="46086"/>
                </a:cubicBezTo>
                <a:cubicBezTo>
                  <a:pt x="23173" y="46055"/>
                  <a:pt x="23065" y="46040"/>
                  <a:pt x="22960" y="46040"/>
                </a:cubicBezTo>
                <a:cubicBezTo>
                  <a:pt x="22461" y="46040"/>
                  <a:pt x="22042" y="46373"/>
                  <a:pt x="21917" y="46896"/>
                </a:cubicBezTo>
                <a:cubicBezTo>
                  <a:pt x="21740" y="47706"/>
                  <a:pt x="22195" y="48490"/>
                  <a:pt x="22651" y="49173"/>
                </a:cubicBezTo>
                <a:cubicBezTo>
                  <a:pt x="23764" y="50591"/>
                  <a:pt x="25409" y="51856"/>
                  <a:pt x="27231" y="52109"/>
                </a:cubicBezTo>
                <a:cubicBezTo>
                  <a:pt x="26573" y="52413"/>
                  <a:pt x="25915" y="52717"/>
                  <a:pt x="25207" y="52919"/>
                </a:cubicBezTo>
                <a:cubicBezTo>
                  <a:pt x="24296" y="51831"/>
                  <a:pt x="22524" y="51831"/>
                  <a:pt x="21284" y="51274"/>
                </a:cubicBezTo>
                <a:cubicBezTo>
                  <a:pt x="19361" y="50464"/>
                  <a:pt x="17361" y="48465"/>
                  <a:pt x="17007" y="46339"/>
                </a:cubicBezTo>
                <a:cubicBezTo>
                  <a:pt x="16678" y="44238"/>
                  <a:pt x="18196" y="42593"/>
                  <a:pt x="18247" y="40518"/>
                </a:cubicBezTo>
                <a:lnTo>
                  <a:pt x="18247" y="40265"/>
                </a:lnTo>
                <a:close/>
                <a:moveTo>
                  <a:pt x="16602" y="36342"/>
                </a:moveTo>
                <a:cubicBezTo>
                  <a:pt x="17463" y="38063"/>
                  <a:pt x="18323" y="39835"/>
                  <a:pt x="17690" y="41784"/>
                </a:cubicBezTo>
                <a:cubicBezTo>
                  <a:pt x="17387" y="42720"/>
                  <a:pt x="16880" y="43530"/>
                  <a:pt x="16703" y="44492"/>
                </a:cubicBezTo>
                <a:cubicBezTo>
                  <a:pt x="16526" y="45301"/>
                  <a:pt x="16526" y="46187"/>
                  <a:pt x="16805" y="46972"/>
                </a:cubicBezTo>
                <a:cubicBezTo>
                  <a:pt x="17336" y="48693"/>
                  <a:pt x="18779" y="50236"/>
                  <a:pt x="20272" y="51173"/>
                </a:cubicBezTo>
                <a:cubicBezTo>
                  <a:pt x="21006" y="51603"/>
                  <a:pt x="21790" y="51856"/>
                  <a:pt x="22575" y="52084"/>
                </a:cubicBezTo>
                <a:cubicBezTo>
                  <a:pt x="23309" y="52261"/>
                  <a:pt x="24220" y="52489"/>
                  <a:pt x="24802" y="53020"/>
                </a:cubicBezTo>
                <a:cubicBezTo>
                  <a:pt x="24212" y="53168"/>
                  <a:pt x="23608" y="53258"/>
                  <a:pt x="23001" y="53258"/>
                </a:cubicBezTo>
                <a:cubicBezTo>
                  <a:pt x="22462" y="53258"/>
                  <a:pt x="21921" y="53187"/>
                  <a:pt x="21385" y="53020"/>
                </a:cubicBezTo>
                <a:cubicBezTo>
                  <a:pt x="20145" y="52666"/>
                  <a:pt x="18981" y="52109"/>
                  <a:pt x="17766" y="51704"/>
                </a:cubicBezTo>
                <a:cubicBezTo>
                  <a:pt x="16577" y="51325"/>
                  <a:pt x="15337" y="51072"/>
                  <a:pt x="14426" y="50110"/>
                </a:cubicBezTo>
                <a:cubicBezTo>
                  <a:pt x="13186" y="48819"/>
                  <a:pt x="12452" y="46820"/>
                  <a:pt x="12958" y="45074"/>
                </a:cubicBezTo>
                <a:cubicBezTo>
                  <a:pt x="13540" y="43125"/>
                  <a:pt x="15893" y="42214"/>
                  <a:pt x="16400" y="40214"/>
                </a:cubicBezTo>
                <a:cubicBezTo>
                  <a:pt x="16526" y="39683"/>
                  <a:pt x="16653" y="38924"/>
                  <a:pt x="16526" y="38392"/>
                </a:cubicBezTo>
                <a:cubicBezTo>
                  <a:pt x="16551" y="38190"/>
                  <a:pt x="16450" y="37785"/>
                  <a:pt x="16248" y="37557"/>
                </a:cubicBezTo>
                <a:cubicBezTo>
                  <a:pt x="16349" y="37152"/>
                  <a:pt x="16476" y="36773"/>
                  <a:pt x="16602" y="36342"/>
                </a:cubicBezTo>
                <a:close/>
                <a:moveTo>
                  <a:pt x="32268" y="1"/>
                </a:moveTo>
                <a:cubicBezTo>
                  <a:pt x="31154" y="1"/>
                  <a:pt x="30294" y="861"/>
                  <a:pt x="29281" y="1215"/>
                </a:cubicBezTo>
                <a:cubicBezTo>
                  <a:pt x="29006" y="1313"/>
                  <a:pt x="28735" y="1342"/>
                  <a:pt x="28469" y="1342"/>
                </a:cubicBezTo>
                <a:cubicBezTo>
                  <a:pt x="28101" y="1342"/>
                  <a:pt x="27741" y="1287"/>
                  <a:pt x="27390" y="1287"/>
                </a:cubicBezTo>
                <a:cubicBezTo>
                  <a:pt x="26944" y="1287"/>
                  <a:pt x="26511" y="1375"/>
                  <a:pt x="26093" y="1772"/>
                </a:cubicBezTo>
                <a:cubicBezTo>
                  <a:pt x="25232" y="2607"/>
                  <a:pt x="24979" y="3923"/>
                  <a:pt x="24954" y="5062"/>
                </a:cubicBezTo>
                <a:cubicBezTo>
                  <a:pt x="24954" y="5644"/>
                  <a:pt x="25004" y="6201"/>
                  <a:pt x="25080" y="6732"/>
                </a:cubicBezTo>
                <a:cubicBezTo>
                  <a:pt x="25131" y="7416"/>
                  <a:pt x="25688" y="9440"/>
                  <a:pt x="24928" y="9845"/>
                </a:cubicBezTo>
                <a:cubicBezTo>
                  <a:pt x="24886" y="9868"/>
                  <a:pt x="24845" y="9879"/>
                  <a:pt x="24804" y="9879"/>
                </a:cubicBezTo>
                <a:cubicBezTo>
                  <a:pt x="24120" y="9879"/>
                  <a:pt x="23712" y="6803"/>
                  <a:pt x="23688" y="6277"/>
                </a:cubicBezTo>
                <a:cubicBezTo>
                  <a:pt x="23612" y="5391"/>
                  <a:pt x="23714" y="4505"/>
                  <a:pt x="23790" y="3569"/>
                </a:cubicBezTo>
                <a:cubicBezTo>
                  <a:pt x="23815" y="2911"/>
                  <a:pt x="23790" y="2253"/>
                  <a:pt x="23815" y="1595"/>
                </a:cubicBezTo>
                <a:cubicBezTo>
                  <a:pt x="23836" y="1131"/>
                  <a:pt x="23892" y="385"/>
                  <a:pt x="23426" y="385"/>
                </a:cubicBezTo>
                <a:cubicBezTo>
                  <a:pt x="23333" y="385"/>
                  <a:pt x="23220" y="414"/>
                  <a:pt x="23081" y="481"/>
                </a:cubicBezTo>
                <a:cubicBezTo>
                  <a:pt x="22195" y="962"/>
                  <a:pt x="21309" y="1899"/>
                  <a:pt x="21056" y="2860"/>
                </a:cubicBezTo>
                <a:cubicBezTo>
                  <a:pt x="20778" y="3949"/>
                  <a:pt x="20803" y="5138"/>
                  <a:pt x="20879" y="6277"/>
                </a:cubicBezTo>
                <a:cubicBezTo>
                  <a:pt x="20955" y="7972"/>
                  <a:pt x="20930" y="9693"/>
                  <a:pt x="20904" y="11389"/>
                </a:cubicBezTo>
                <a:cubicBezTo>
                  <a:pt x="20879" y="12781"/>
                  <a:pt x="20930" y="14198"/>
                  <a:pt x="20930" y="15590"/>
                </a:cubicBezTo>
                <a:cubicBezTo>
                  <a:pt x="20930" y="16324"/>
                  <a:pt x="20778" y="17083"/>
                  <a:pt x="20145" y="17539"/>
                </a:cubicBezTo>
                <a:cubicBezTo>
                  <a:pt x="19961" y="17666"/>
                  <a:pt x="19801" y="17720"/>
                  <a:pt x="19661" y="17720"/>
                </a:cubicBezTo>
                <a:cubicBezTo>
                  <a:pt x="19051" y="17720"/>
                  <a:pt x="18831" y="16682"/>
                  <a:pt x="18728" y="16147"/>
                </a:cubicBezTo>
                <a:cubicBezTo>
                  <a:pt x="18424" y="14628"/>
                  <a:pt x="18652" y="13110"/>
                  <a:pt x="18930" y="11617"/>
                </a:cubicBezTo>
                <a:cubicBezTo>
                  <a:pt x="19234" y="10073"/>
                  <a:pt x="19386" y="8479"/>
                  <a:pt x="19639" y="6935"/>
                </a:cubicBezTo>
                <a:cubicBezTo>
                  <a:pt x="19766" y="6049"/>
                  <a:pt x="19993" y="5163"/>
                  <a:pt x="20196" y="4278"/>
                </a:cubicBezTo>
                <a:cubicBezTo>
                  <a:pt x="20272" y="4024"/>
                  <a:pt x="20424" y="3645"/>
                  <a:pt x="20272" y="3392"/>
                </a:cubicBezTo>
                <a:cubicBezTo>
                  <a:pt x="20182" y="3258"/>
                  <a:pt x="20058" y="3211"/>
                  <a:pt x="19924" y="3211"/>
                </a:cubicBezTo>
                <a:cubicBezTo>
                  <a:pt x="19831" y="3211"/>
                  <a:pt x="19733" y="3234"/>
                  <a:pt x="19639" y="3265"/>
                </a:cubicBezTo>
                <a:cubicBezTo>
                  <a:pt x="18981" y="3442"/>
                  <a:pt x="18348" y="3822"/>
                  <a:pt x="17716" y="4126"/>
                </a:cubicBezTo>
                <a:cubicBezTo>
                  <a:pt x="16526" y="4657"/>
                  <a:pt x="15362" y="5290"/>
                  <a:pt x="14552" y="6327"/>
                </a:cubicBezTo>
                <a:cubicBezTo>
                  <a:pt x="13793" y="7314"/>
                  <a:pt x="13995" y="8580"/>
                  <a:pt x="14071" y="9744"/>
                </a:cubicBezTo>
                <a:cubicBezTo>
                  <a:pt x="14173" y="11237"/>
                  <a:pt x="14350" y="12680"/>
                  <a:pt x="14805" y="14122"/>
                </a:cubicBezTo>
                <a:cubicBezTo>
                  <a:pt x="15514" y="16451"/>
                  <a:pt x="16577" y="18678"/>
                  <a:pt x="17209" y="21031"/>
                </a:cubicBezTo>
                <a:cubicBezTo>
                  <a:pt x="17361" y="21639"/>
                  <a:pt x="17867" y="23182"/>
                  <a:pt x="17235" y="23663"/>
                </a:cubicBezTo>
                <a:cubicBezTo>
                  <a:pt x="17131" y="23744"/>
                  <a:pt x="17029" y="23779"/>
                  <a:pt x="16931" y="23779"/>
                </a:cubicBezTo>
                <a:cubicBezTo>
                  <a:pt x="16475" y="23779"/>
                  <a:pt x="16090" y="23039"/>
                  <a:pt x="15944" y="22727"/>
                </a:cubicBezTo>
                <a:cubicBezTo>
                  <a:pt x="15109" y="21132"/>
                  <a:pt x="14729" y="19310"/>
                  <a:pt x="14350" y="17564"/>
                </a:cubicBezTo>
                <a:cubicBezTo>
                  <a:pt x="13945" y="15641"/>
                  <a:pt x="13363" y="13743"/>
                  <a:pt x="13110" y="11769"/>
                </a:cubicBezTo>
                <a:cubicBezTo>
                  <a:pt x="13034" y="11009"/>
                  <a:pt x="12958" y="10200"/>
                  <a:pt x="13110" y="9390"/>
                </a:cubicBezTo>
                <a:cubicBezTo>
                  <a:pt x="13211" y="8959"/>
                  <a:pt x="13413" y="8555"/>
                  <a:pt x="13489" y="8074"/>
                </a:cubicBezTo>
                <a:cubicBezTo>
                  <a:pt x="13599" y="7548"/>
                  <a:pt x="13462" y="7022"/>
                  <a:pt x="12946" y="7022"/>
                </a:cubicBezTo>
                <a:cubicBezTo>
                  <a:pt x="12867" y="7022"/>
                  <a:pt x="12778" y="7034"/>
                  <a:pt x="12679" y="7061"/>
                </a:cubicBezTo>
                <a:cubicBezTo>
                  <a:pt x="10503" y="7593"/>
                  <a:pt x="9769" y="9719"/>
                  <a:pt x="9567" y="11667"/>
                </a:cubicBezTo>
                <a:cubicBezTo>
                  <a:pt x="9440" y="13009"/>
                  <a:pt x="9313" y="14325"/>
                  <a:pt x="9238" y="15691"/>
                </a:cubicBezTo>
                <a:cubicBezTo>
                  <a:pt x="9136" y="17058"/>
                  <a:pt x="9060" y="18450"/>
                  <a:pt x="9440" y="19766"/>
                </a:cubicBezTo>
                <a:cubicBezTo>
                  <a:pt x="9870" y="21132"/>
                  <a:pt x="10680" y="22297"/>
                  <a:pt x="11515" y="23435"/>
                </a:cubicBezTo>
                <a:cubicBezTo>
                  <a:pt x="11945" y="24068"/>
                  <a:pt x="12426" y="24676"/>
                  <a:pt x="12831" y="25334"/>
                </a:cubicBezTo>
                <a:cubicBezTo>
                  <a:pt x="13110" y="25789"/>
                  <a:pt x="13464" y="26295"/>
                  <a:pt x="13489" y="26801"/>
                </a:cubicBezTo>
                <a:cubicBezTo>
                  <a:pt x="13565" y="27308"/>
                  <a:pt x="13211" y="27687"/>
                  <a:pt x="12705" y="27738"/>
                </a:cubicBezTo>
                <a:cubicBezTo>
                  <a:pt x="12655" y="27745"/>
                  <a:pt x="12605" y="27749"/>
                  <a:pt x="12557" y="27749"/>
                </a:cubicBezTo>
                <a:cubicBezTo>
                  <a:pt x="12114" y="27749"/>
                  <a:pt x="11733" y="27455"/>
                  <a:pt x="11414" y="27181"/>
                </a:cubicBezTo>
                <a:cubicBezTo>
                  <a:pt x="10958" y="26725"/>
                  <a:pt x="10554" y="26270"/>
                  <a:pt x="10174" y="25789"/>
                </a:cubicBezTo>
                <a:cubicBezTo>
                  <a:pt x="9288" y="24676"/>
                  <a:pt x="8554" y="23486"/>
                  <a:pt x="7922" y="22221"/>
                </a:cubicBezTo>
                <a:cubicBezTo>
                  <a:pt x="6732" y="19715"/>
                  <a:pt x="6074" y="16931"/>
                  <a:pt x="6403" y="14148"/>
                </a:cubicBezTo>
                <a:cubicBezTo>
                  <a:pt x="6403" y="14072"/>
                  <a:pt x="6378" y="13996"/>
                  <a:pt x="6277" y="13945"/>
                </a:cubicBezTo>
                <a:cubicBezTo>
                  <a:pt x="6130" y="13895"/>
                  <a:pt x="5985" y="13871"/>
                  <a:pt x="5842" y="13871"/>
                </a:cubicBezTo>
                <a:cubicBezTo>
                  <a:pt x="4476" y="13871"/>
                  <a:pt x="3288" y="15995"/>
                  <a:pt x="2784" y="16957"/>
                </a:cubicBezTo>
                <a:cubicBezTo>
                  <a:pt x="2455" y="17539"/>
                  <a:pt x="2101" y="18247"/>
                  <a:pt x="2151" y="18931"/>
                </a:cubicBezTo>
                <a:cubicBezTo>
                  <a:pt x="2177" y="20095"/>
                  <a:pt x="2936" y="21132"/>
                  <a:pt x="3189" y="22246"/>
                </a:cubicBezTo>
                <a:cubicBezTo>
                  <a:pt x="3341" y="22980"/>
                  <a:pt x="3214" y="23562"/>
                  <a:pt x="3037" y="24271"/>
                </a:cubicBezTo>
                <a:cubicBezTo>
                  <a:pt x="2961" y="24549"/>
                  <a:pt x="2911" y="24777"/>
                  <a:pt x="2987" y="25055"/>
                </a:cubicBezTo>
                <a:cubicBezTo>
                  <a:pt x="3290" y="25966"/>
                  <a:pt x="4353" y="26599"/>
                  <a:pt x="5138" y="27054"/>
                </a:cubicBezTo>
                <a:cubicBezTo>
                  <a:pt x="6201" y="27611"/>
                  <a:pt x="7339" y="28067"/>
                  <a:pt x="8251" y="28851"/>
                </a:cubicBezTo>
                <a:cubicBezTo>
                  <a:pt x="8782" y="29307"/>
                  <a:pt x="9642" y="30319"/>
                  <a:pt x="9136" y="31028"/>
                </a:cubicBezTo>
                <a:cubicBezTo>
                  <a:pt x="8828" y="31512"/>
                  <a:pt x="8080" y="31671"/>
                  <a:pt x="7508" y="31671"/>
                </a:cubicBezTo>
                <a:cubicBezTo>
                  <a:pt x="7422" y="31671"/>
                  <a:pt x="7340" y="31667"/>
                  <a:pt x="7264" y="31660"/>
                </a:cubicBezTo>
                <a:cubicBezTo>
                  <a:pt x="5821" y="31610"/>
                  <a:pt x="4328" y="30471"/>
                  <a:pt x="3341" y="29459"/>
                </a:cubicBezTo>
                <a:cubicBezTo>
                  <a:pt x="2784" y="28851"/>
                  <a:pt x="2202" y="28219"/>
                  <a:pt x="2025" y="27409"/>
                </a:cubicBezTo>
                <a:cubicBezTo>
                  <a:pt x="1924" y="26928"/>
                  <a:pt x="1898" y="26422"/>
                  <a:pt x="1696" y="25941"/>
                </a:cubicBezTo>
                <a:cubicBezTo>
                  <a:pt x="1682" y="25874"/>
                  <a:pt x="1620" y="25843"/>
                  <a:pt x="1552" y="25843"/>
                </a:cubicBezTo>
                <a:cubicBezTo>
                  <a:pt x="1492" y="25843"/>
                  <a:pt x="1428" y="25868"/>
                  <a:pt x="1392" y="25916"/>
                </a:cubicBezTo>
                <a:cubicBezTo>
                  <a:pt x="684" y="26827"/>
                  <a:pt x="253" y="28067"/>
                  <a:pt x="127" y="29206"/>
                </a:cubicBezTo>
                <a:cubicBezTo>
                  <a:pt x="0" y="30243"/>
                  <a:pt x="532" y="31002"/>
                  <a:pt x="1139" y="31787"/>
                </a:cubicBezTo>
                <a:cubicBezTo>
                  <a:pt x="1949" y="32875"/>
                  <a:pt x="2075" y="34267"/>
                  <a:pt x="2835" y="35406"/>
                </a:cubicBezTo>
                <a:cubicBezTo>
                  <a:pt x="3442" y="36317"/>
                  <a:pt x="4328" y="36722"/>
                  <a:pt x="5214" y="37304"/>
                </a:cubicBezTo>
                <a:cubicBezTo>
                  <a:pt x="6960" y="38418"/>
                  <a:pt x="8352" y="40366"/>
                  <a:pt x="10452" y="40898"/>
                </a:cubicBezTo>
                <a:cubicBezTo>
                  <a:pt x="10652" y="40946"/>
                  <a:pt x="10846" y="40968"/>
                  <a:pt x="11034" y="40968"/>
                </a:cubicBezTo>
                <a:cubicBezTo>
                  <a:pt x="12139" y="40968"/>
                  <a:pt x="13062" y="40208"/>
                  <a:pt x="13818" y="39430"/>
                </a:cubicBezTo>
                <a:cubicBezTo>
                  <a:pt x="14223" y="39000"/>
                  <a:pt x="14628" y="38569"/>
                  <a:pt x="15084" y="38215"/>
                </a:cubicBezTo>
                <a:cubicBezTo>
                  <a:pt x="15261" y="38063"/>
                  <a:pt x="15590" y="37734"/>
                  <a:pt x="15843" y="37709"/>
                </a:cubicBezTo>
                <a:cubicBezTo>
                  <a:pt x="15884" y="37701"/>
                  <a:pt x="15920" y="37698"/>
                  <a:pt x="15950" y="37698"/>
                </a:cubicBezTo>
                <a:cubicBezTo>
                  <a:pt x="16123" y="37698"/>
                  <a:pt x="16133" y="37815"/>
                  <a:pt x="16197" y="37987"/>
                </a:cubicBezTo>
                <a:cubicBezTo>
                  <a:pt x="16476" y="38721"/>
                  <a:pt x="16349" y="39885"/>
                  <a:pt x="15969" y="40594"/>
                </a:cubicBezTo>
                <a:cubicBezTo>
                  <a:pt x="15387" y="41632"/>
                  <a:pt x="14375" y="42391"/>
                  <a:pt x="13666" y="43302"/>
                </a:cubicBezTo>
                <a:cubicBezTo>
                  <a:pt x="11414" y="46061"/>
                  <a:pt x="12983" y="50439"/>
                  <a:pt x="16273" y="51502"/>
                </a:cubicBezTo>
                <a:cubicBezTo>
                  <a:pt x="17463" y="51907"/>
                  <a:pt x="18652" y="52261"/>
                  <a:pt x="19816" y="52717"/>
                </a:cubicBezTo>
                <a:cubicBezTo>
                  <a:pt x="20803" y="53096"/>
                  <a:pt x="21714" y="53476"/>
                  <a:pt x="22777" y="53526"/>
                </a:cubicBezTo>
                <a:cubicBezTo>
                  <a:pt x="22914" y="53536"/>
                  <a:pt x="23050" y="53540"/>
                  <a:pt x="23186" y="53540"/>
                </a:cubicBezTo>
                <a:cubicBezTo>
                  <a:pt x="24893" y="53540"/>
                  <a:pt x="26565" y="52830"/>
                  <a:pt x="28041" y="52033"/>
                </a:cubicBezTo>
                <a:cubicBezTo>
                  <a:pt x="28218" y="51983"/>
                  <a:pt x="28168" y="51704"/>
                  <a:pt x="27991" y="51704"/>
                </a:cubicBezTo>
                <a:cubicBezTo>
                  <a:pt x="26751" y="51654"/>
                  <a:pt x="25586" y="51147"/>
                  <a:pt x="24599" y="50388"/>
                </a:cubicBezTo>
                <a:cubicBezTo>
                  <a:pt x="23739" y="49730"/>
                  <a:pt x="22676" y="48718"/>
                  <a:pt x="22398" y="47655"/>
                </a:cubicBezTo>
                <a:cubicBezTo>
                  <a:pt x="22243" y="47058"/>
                  <a:pt x="22416" y="46288"/>
                  <a:pt x="23036" y="46288"/>
                </a:cubicBezTo>
                <a:cubicBezTo>
                  <a:pt x="23126" y="46288"/>
                  <a:pt x="23225" y="46304"/>
                  <a:pt x="23334" y="46339"/>
                </a:cubicBezTo>
                <a:cubicBezTo>
                  <a:pt x="23739" y="46466"/>
                  <a:pt x="24093" y="46845"/>
                  <a:pt x="24372" y="47149"/>
                </a:cubicBezTo>
                <a:cubicBezTo>
                  <a:pt x="25055" y="47782"/>
                  <a:pt x="25738" y="48364"/>
                  <a:pt x="26472" y="48920"/>
                </a:cubicBezTo>
                <a:cubicBezTo>
                  <a:pt x="27358" y="49578"/>
                  <a:pt x="28345" y="50135"/>
                  <a:pt x="29383" y="50464"/>
                </a:cubicBezTo>
                <a:cubicBezTo>
                  <a:pt x="29721" y="50561"/>
                  <a:pt x="30048" y="50602"/>
                  <a:pt x="30371" y="50602"/>
                </a:cubicBezTo>
                <a:cubicBezTo>
                  <a:pt x="30894" y="50602"/>
                  <a:pt x="31407" y="50494"/>
                  <a:pt x="31939" y="50338"/>
                </a:cubicBezTo>
                <a:cubicBezTo>
                  <a:pt x="34773" y="49604"/>
                  <a:pt x="36671" y="47402"/>
                  <a:pt x="38696" y="45327"/>
                </a:cubicBezTo>
                <a:cubicBezTo>
                  <a:pt x="38772" y="45276"/>
                  <a:pt x="38772" y="45150"/>
                  <a:pt x="38696" y="45074"/>
                </a:cubicBezTo>
                <a:cubicBezTo>
                  <a:pt x="38649" y="45042"/>
                  <a:pt x="38612" y="45021"/>
                  <a:pt x="38566" y="45021"/>
                </a:cubicBezTo>
                <a:cubicBezTo>
                  <a:pt x="38538" y="45021"/>
                  <a:pt x="38507" y="45029"/>
                  <a:pt x="38468" y="45048"/>
                </a:cubicBezTo>
                <a:cubicBezTo>
                  <a:pt x="37162" y="45560"/>
                  <a:pt x="35745" y="45783"/>
                  <a:pt x="34311" y="45783"/>
                </a:cubicBezTo>
                <a:cubicBezTo>
                  <a:pt x="32271" y="45783"/>
                  <a:pt x="30198" y="45331"/>
                  <a:pt x="28370" y="44618"/>
                </a:cubicBezTo>
                <a:cubicBezTo>
                  <a:pt x="26953" y="44036"/>
                  <a:pt x="25561" y="43251"/>
                  <a:pt x="24549" y="42113"/>
                </a:cubicBezTo>
                <a:cubicBezTo>
                  <a:pt x="24017" y="41505"/>
                  <a:pt x="23562" y="40822"/>
                  <a:pt x="23081" y="40189"/>
                </a:cubicBezTo>
                <a:cubicBezTo>
                  <a:pt x="22575" y="39506"/>
                  <a:pt x="21891" y="38595"/>
                  <a:pt x="23005" y="38089"/>
                </a:cubicBezTo>
                <a:cubicBezTo>
                  <a:pt x="23394" y="37921"/>
                  <a:pt x="23844" y="37854"/>
                  <a:pt x="24316" y="37854"/>
                </a:cubicBezTo>
                <a:cubicBezTo>
                  <a:pt x="25409" y="37854"/>
                  <a:pt x="26626" y="38211"/>
                  <a:pt x="27510" y="38494"/>
                </a:cubicBezTo>
                <a:cubicBezTo>
                  <a:pt x="28876" y="38949"/>
                  <a:pt x="30218" y="39556"/>
                  <a:pt x="31534" y="40063"/>
                </a:cubicBezTo>
                <a:cubicBezTo>
                  <a:pt x="32824" y="40569"/>
                  <a:pt x="34166" y="41201"/>
                  <a:pt x="35583" y="41277"/>
                </a:cubicBezTo>
                <a:cubicBezTo>
                  <a:pt x="35715" y="41287"/>
                  <a:pt x="35850" y="41292"/>
                  <a:pt x="35987" y="41292"/>
                </a:cubicBezTo>
                <a:cubicBezTo>
                  <a:pt x="37244" y="41292"/>
                  <a:pt x="38684" y="40889"/>
                  <a:pt x="39733" y="40341"/>
                </a:cubicBezTo>
                <a:cubicBezTo>
                  <a:pt x="40999" y="39683"/>
                  <a:pt x="41859" y="38367"/>
                  <a:pt x="42315" y="37051"/>
                </a:cubicBezTo>
                <a:cubicBezTo>
                  <a:pt x="42897" y="35533"/>
                  <a:pt x="43276" y="33938"/>
                  <a:pt x="43504" y="32369"/>
                </a:cubicBezTo>
                <a:cubicBezTo>
                  <a:pt x="43504" y="32293"/>
                  <a:pt x="43454" y="32217"/>
                  <a:pt x="43378" y="32167"/>
                </a:cubicBezTo>
                <a:cubicBezTo>
                  <a:pt x="43242" y="32133"/>
                  <a:pt x="43107" y="32118"/>
                  <a:pt x="42974" y="32118"/>
                </a:cubicBezTo>
                <a:cubicBezTo>
                  <a:pt x="42416" y="32118"/>
                  <a:pt x="41885" y="32373"/>
                  <a:pt x="41353" y="32496"/>
                </a:cubicBezTo>
                <a:cubicBezTo>
                  <a:pt x="40341" y="32749"/>
                  <a:pt x="39328" y="32926"/>
                  <a:pt x="38316" y="33230"/>
                </a:cubicBezTo>
                <a:cubicBezTo>
                  <a:pt x="36064" y="33786"/>
                  <a:pt x="33811" y="34444"/>
                  <a:pt x="31559" y="34925"/>
                </a:cubicBezTo>
                <a:cubicBezTo>
                  <a:pt x="30604" y="35131"/>
                  <a:pt x="29607" y="35268"/>
                  <a:pt x="28612" y="35268"/>
                </a:cubicBezTo>
                <a:cubicBezTo>
                  <a:pt x="27892" y="35268"/>
                  <a:pt x="27173" y="35196"/>
                  <a:pt x="26472" y="35026"/>
                </a:cubicBezTo>
                <a:cubicBezTo>
                  <a:pt x="25713" y="34824"/>
                  <a:pt x="24903" y="34546"/>
                  <a:pt x="24296" y="34039"/>
                </a:cubicBezTo>
                <a:cubicBezTo>
                  <a:pt x="23461" y="33356"/>
                  <a:pt x="23536" y="32293"/>
                  <a:pt x="24422" y="31635"/>
                </a:cubicBezTo>
                <a:cubicBezTo>
                  <a:pt x="25162" y="31081"/>
                  <a:pt x="26197" y="30934"/>
                  <a:pt x="27235" y="30934"/>
                </a:cubicBezTo>
                <a:cubicBezTo>
                  <a:pt x="28046" y="30934"/>
                  <a:pt x="28858" y="31023"/>
                  <a:pt x="29534" y="31078"/>
                </a:cubicBezTo>
                <a:cubicBezTo>
                  <a:pt x="31092" y="31218"/>
                  <a:pt x="32649" y="31464"/>
                  <a:pt x="34226" y="31464"/>
                </a:cubicBezTo>
                <a:cubicBezTo>
                  <a:pt x="34366" y="31464"/>
                  <a:pt x="34506" y="31462"/>
                  <a:pt x="34647" y="31458"/>
                </a:cubicBezTo>
                <a:cubicBezTo>
                  <a:pt x="36469" y="31382"/>
                  <a:pt x="38443" y="31331"/>
                  <a:pt x="40265" y="31002"/>
                </a:cubicBezTo>
                <a:cubicBezTo>
                  <a:pt x="41049" y="30876"/>
                  <a:pt x="41859" y="30648"/>
                  <a:pt x="42644" y="30471"/>
                </a:cubicBezTo>
                <a:cubicBezTo>
                  <a:pt x="43125" y="30370"/>
                  <a:pt x="43707" y="30218"/>
                  <a:pt x="44036" y="29813"/>
                </a:cubicBezTo>
                <a:cubicBezTo>
                  <a:pt x="44668" y="28927"/>
                  <a:pt x="44263" y="27409"/>
                  <a:pt x="44137" y="26447"/>
                </a:cubicBezTo>
                <a:cubicBezTo>
                  <a:pt x="43884" y="24676"/>
                  <a:pt x="43681" y="22853"/>
                  <a:pt x="43757" y="21082"/>
                </a:cubicBezTo>
                <a:cubicBezTo>
                  <a:pt x="43757" y="20969"/>
                  <a:pt x="43656" y="20876"/>
                  <a:pt x="43544" y="20876"/>
                </a:cubicBezTo>
                <a:cubicBezTo>
                  <a:pt x="43531" y="20876"/>
                  <a:pt x="43517" y="20877"/>
                  <a:pt x="43504" y="20879"/>
                </a:cubicBezTo>
                <a:cubicBezTo>
                  <a:pt x="41404" y="21664"/>
                  <a:pt x="39278" y="22398"/>
                  <a:pt x="37329" y="23486"/>
                </a:cubicBezTo>
                <a:cubicBezTo>
                  <a:pt x="35532" y="24498"/>
                  <a:pt x="33786" y="25637"/>
                  <a:pt x="31913" y="26523"/>
                </a:cubicBezTo>
                <a:cubicBezTo>
                  <a:pt x="30370" y="27232"/>
                  <a:pt x="28725" y="27712"/>
                  <a:pt x="26978" y="27738"/>
                </a:cubicBezTo>
                <a:cubicBezTo>
                  <a:pt x="26320" y="27738"/>
                  <a:pt x="25510" y="27738"/>
                  <a:pt x="24878" y="27434"/>
                </a:cubicBezTo>
                <a:cubicBezTo>
                  <a:pt x="23865" y="26953"/>
                  <a:pt x="24549" y="25916"/>
                  <a:pt x="25106" y="25334"/>
                </a:cubicBezTo>
                <a:cubicBezTo>
                  <a:pt x="27712" y="22803"/>
                  <a:pt x="31331" y="23689"/>
                  <a:pt x="34596" y="23284"/>
                </a:cubicBezTo>
                <a:cubicBezTo>
                  <a:pt x="36216" y="23056"/>
                  <a:pt x="37835" y="22626"/>
                  <a:pt x="39253" y="21841"/>
                </a:cubicBezTo>
                <a:cubicBezTo>
                  <a:pt x="40138" y="21335"/>
                  <a:pt x="41505" y="20601"/>
                  <a:pt x="41657" y="19462"/>
                </a:cubicBezTo>
                <a:cubicBezTo>
                  <a:pt x="41758" y="18829"/>
                  <a:pt x="41505" y="18121"/>
                  <a:pt x="41328" y="17488"/>
                </a:cubicBezTo>
                <a:cubicBezTo>
                  <a:pt x="41151" y="16729"/>
                  <a:pt x="40898" y="15970"/>
                  <a:pt x="40670" y="15210"/>
                </a:cubicBezTo>
                <a:cubicBezTo>
                  <a:pt x="40366" y="14299"/>
                  <a:pt x="40240" y="13312"/>
                  <a:pt x="39809" y="12427"/>
                </a:cubicBezTo>
                <a:cubicBezTo>
                  <a:pt x="39627" y="12031"/>
                  <a:pt x="39425" y="11827"/>
                  <a:pt x="39162" y="11827"/>
                </a:cubicBezTo>
                <a:cubicBezTo>
                  <a:pt x="38988" y="11827"/>
                  <a:pt x="38786" y="11916"/>
                  <a:pt x="38544" y="12098"/>
                </a:cubicBezTo>
                <a:cubicBezTo>
                  <a:pt x="37785" y="12680"/>
                  <a:pt x="37253" y="13540"/>
                  <a:pt x="36570" y="14198"/>
                </a:cubicBezTo>
                <a:cubicBezTo>
                  <a:pt x="34318" y="16425"/>
                  <a:pt x="31255" y="18551"/>
                  <a:pt x="27991" y="18576"/>
                </a:cubicBezTo>
                <a:cubicBezTo>
                  <a:pt x="27459" y="18576"/>
                  <a:pt x="26447" y="18576"/>
                  <a:pt x="26649" y="17792"/>
                </a:cubicBezTo>
                <a:cubicBezTo>
                  <a:pt x="26852" y="17058"/>
                  <a:pt x="27738" y="16526"/>
                  <a:pt x="28345" y="16147"/>
                </a:cubicBezTo>
                <a:cubicBezTo>
                  <a:pt x="29028" y="15691"/>
                  <a:pt x="29762" y="15337"/>
                  <a:pt x="30445" y="14932"/>
                </a:cubicBezTo>
                <a:cubicBezTo>
                  <a:pt x="31205" y="14451"/>
                  <a:pt x="31913" y="13920"/>
                  <a:pt x="32647" y="13363"/>
                </a:cubicBezTo>
                <a:cubicBezTo>
                  <a:pt x="33457" y="12730"/>
                  <a:pt x="34292" y="12148"/>
                  <a:pt x="35127" y="11591"/>
                </a:cubicBezTo>
                <a:cubicBezTo>
                  <a:pt x="35709" y="11237"/>
                  <a:pt x="36317" y="10858"/>
                  <a:pt x="36772" y="10326"/>
                </a:cubicBezTo>
                <a:cubicBezTo>
                  <a:pt x="37506" y="9491"/>
                  <a:pt x="37380" y="8504"/>
                  <a:pt x="36848" y="7593"/>
                </a:cubicBezTo>
                <a:cubicBezTo>
                  <a:pt x="36241" y="6555"/>
                  <a:pt x="35330" y="5644"/>
                  <a:pt x="34545" y="4708"/>
                </a:cubicBezTo>
                <a:cubicBezTo>
                  <a:pt x="33913" y="3999"/>
                  <a:pt x="33179" y="3240"/>
                  <a:pt x="32799" y="2354"/>
                </a:cubicBezTo>
                <a:cubicBezTo>
                  <a:pt x="32521" y="1646"/>
                  <a:pt x="32470" y="912"/>
                  <a:pt x="32419" y="152"/>
                </a:cubicBezTo>
                <a:cubicBezTo>
                  <a:pt x="32419" y="102"/>
                  <a:pt x="32318" y="1"/>
                  <a:pt x="32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5"/>
          <p:cNvSpPr/>
          <p:nvPr/>
        </p:nvSpPr>
        <p:spPr>
          <a:xfrm rot="9900096">
            <a:off x="7984439" y="4205444"/>
            <a:ext cx="2070460" cy="1803578"/>
          </a:xfrm>
          <a:custGeom>
            <a:avLst/>
            <a:gdLst/>
            <a:ahLst/>
            <a:cxnLst/>
            <a:rect l="l" t="t" r="r" b="b"/>
            <a:pathLst>
              <a:path w="60613" h="52800" extrusionOk="0">
                <a:moveTo>
                  <a:pt x="31966" y="1"/>
                </a:moveTo>
                <a:cubicBezTo>
                  <a:pt x="30936" y="1"/>
                  <a:pt x="29827" y="197"/>
                  <a:pt x="28623" y="634"/>
                </a:cubicBezTo>
                <a:cubicBezTo>
                  <a:pt x="25080" y="1950"/>
                  <a:pt x="22549" y="4683"/>
                  <a:pt x="20246" y="7594"/>
                </a:cubicBezTo>
                <a:cubicBezTo>
                  <a:pt x="19538" y="8479"/>
                  <a:pt x="18854" y="9390"/>
                  <a:pt x="18146" y="10276"/>
                </a:cubicBezTo>
                <a:cubicBezTo>
                  <a:pt x="13869" y="15667"/>
                  <a:pt x="10326" y="21361"/>
                  <a:pt x="6327" y="26954"/>
                </a:cubicBezTo>
                <a:cubicBezTo>
                  <a:pt x="3822" y="30446"/>
                  <a:pt x="1519" y="34243"/>
                  <a:pt x="1012" y="38469"/>
                </a:cubicBezTo>
                <a:cubicBezTo>
                  <a:pt x="0" y="47225"/>
                  <a:pt x="7972" y="51730"/>
                  <a:pt x="15716" y="51983"/>
                </a:cubicBezTo>
                <a:cubicBezTo>
                  <a:pt x="16055" y="51995"/>
                  <a:pt x="16393" y="52000"/>
                  <a:pt x="16731" y="52000"/>
                </a:cubicBezTo>
                <a:cubicBezTo>
                  <a:pt x="21204" y="52000"/>
                  <a:pt x="25678" y="51070"/>
                  <a:pt x="30151" y="51070"/>
                </a:cubicBezTo>
                <a:cubicBezTo>
                  <a:pt x="30578" y="51070"/>
                  <a:pt x="31005" y="51079"/>
                  <a:pt x="31432" y="51098"/>
                </a:cubicBezTo>
                <a:cubicBezTo>
                  <a:pt x="36570" y="51325"/>
                  <a:pt x="41555" y="52717"/>
                  <a:pt x="46693" y="52793"/>
                </a:cubicBezTo>
                <a:cubicBezTo>
                  <a:pt x="46863" y="52797"/>
                  <a:pt x="47034" y="52799"/>
                  <a:pt x="47205" y="52799"/>
                </a:cubicBezTo>
                <a:cubicBezTo>
                  <a:pt x="50161" y="52799"/>
                  <a:pt x="53216" y="52170"/>
                  <a:pt x="55728" y="50591"/>
                </a:cubicBezTo>
                <a:cubicBezTo>
                  <a:pt x="60612" y="47529"/>
                  <a:pt x="60486" y="42670"/>
                  <a:pt x="58638" y="37684"/>
                </a:cubicBezTo>
                <a:cubicBezTo>
                  <a:pt x="54690" y="26979"/>
                  <a:pt x="49224" y="16856"/>
                  <a:pt x="42416" y="7720"/>
                </a:cubicBezTo>
                <a:cubicBezTo>
                  <a:pt x="39565" y="3877"/>
                  <a:pt x="36545" y="1"/>
                  <a:pt x="319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5"/>
          <p:cNvSpPr/>
          <p:nvPr/>
        </p:nvSpPr>
        <p:spPr>
          <a:xfrm rot="-9851956">
            <a:off x="-213350" y="3102841"/>
            <a:ext cx="1910561" cy="2091942"/>
          </a:xfrm>
          <a:custGeom>
            <a:avLst/>
            <a:gdLst/>
            <a:ahLst/>
            <a:cxnLst/>
            <a:rect l="l" t="t" r="r" b="b"/>
            <a:pathLst>
              <a:path w="46668" h="45226" extrusionOk="0">
                <a:moveTo>
                  <a:pt x="22247" y="3604"/>
                </a:moveTo>
                <a:cubicBezTo>
                  <a:pt x="22456" y="3797"/>
                  <a:pt x="22634" y="3997"/>
                  <a:pt x="22777" y="4177"/>
                </a:cubicBezTo>
                <a:cubicBezTo>
                  <a:pt x="22929" y="4379"/>
                  <a:pt x="23131" y="4683"/>
                  <a:pt x="23309" y="4986"/>
                </a:cubicBezTo>
                <a:cubicBezTo>
                  <a:pt x="23817" y="5813"/>
                  <a:pt x="24433" y="6782"/>
                  <a:pt x="25200" y="7105"/>
                </a:cubicBezTo>
                <a:lnTo>
                  <a:pt x="25200" y="7105"/>
                </a:lnTo>
                <a:cubicBezTo>
                  <a:pt x="24526" y="6657"/>
                  <a:pt x="24010" y="5891"/>
                  <a:pt x="23536" y="5189"/>
                </a:cubicBezTo>
                <a:cubicBezTo>
                  <a:pt x="23359" y="4885"/>
                  <a:pt x="23131" y="4582"/>
                  <a:pt x="22954" y="4328"/>
                </a:cubicBezTo>
                <a:cubicBezTo>
                  <a:pt x="22722" y="4037"/>
                  <a:pt x="22487" y="3796"/>
                  <a:pt x="22247" y="3604"/>
                </a:cubicBezTo>
                <a:close/>
                <a:moveTo>
                  <a:pt x="26983" y="4053"/>
                </a:moveTo>
                <a:cubicBezTo>
                  <a:pt x="26753" y="4053"/>
                  <a:pt x="26549" y="4175"/>
                  <a:pt x="26345" y="4379"/>
                </a:cubicBezTo>
                <a:cubicBezTo>
                  <a:pt x="26016" y="4733"/>
                  <a:pt x="25966" y="5265"/>
                  <a:pt x="25941" y="5746"/>
                </a:cubicBezTo>
                <a:lnTo>
                  <a:pt x="25941" y="6328"/>
                </a:lnTo>
                <a:lnTo>
                  <a:pt x="25941" y="6707"/>
                </a:lnTo>
                <a:lnTo>
                  <a:pt x="25941" y="6783"/>
                </a:lnTo>
                <a:lnTo>
                  <a:pt x="25941" y="6986"/>
                </a:lnTo>
                <a:lnTo>
                  <a:pt x="25941" y="7138"/>
                </a:lnTo>
                <a:cubicBezTo>
                  <a:pt x="25941" y="7214"/>
                  <a:pt x="25941" y="7239"/>
                  <a:pt x="25915" y="7239"/>
                </a:cubicBezTo>
                <a:lnTo>
                  <a:pt x="25814" y="7239"/>
                </a:lnTo>
                <a:cubicBezTo>
                  <a:pt x="25789" y="7239"/>
                  <a:pt x="25713" y="7239"/>
                  <a:pt x="25662" y="7214"/>
                </a:cubicBezTo>
                <a:cubicBezTo>
                  <a:pt x="25502" y="7205"/>
                  <a:pt x="25348" y="7167"/>
                  <a:pt x="25200" y="7105"/>
                </a:cubicBezTo>
                <a:lnTo>
                  <a:pt x="25200" y="7105"/>
                </a:lnTo>
                <a:cubicBezTo>
                  <a:pt x="25559" y="7344"/>
                  <a:pt x="25964" y="7492"/>
                  <a:pt x="26431" y="7492"/>
                </a:cubicBezTo>
                <a:cubicBezTo>
                  <a:pt x="26445" y="7492"/>
                  <a:pt x="26458" y="7492"/>
                  <a:pt x="26472" y="7492"/>
                </a:cubicBezTo>
                <a:cubicBezTo>
                  <a:pt x="26573" y="7492"/>
                  <a:pt x="26649" y="7416"/>
                  <a:pt x="26649" y="7365"/>
                </a:cubicBezTo>
                <a:cubicBezTo>
                  <a:pt x="26725" y="6986"/>
                  <a:pt x="26700" y="6606"/>
                  <a:pt x="26700" y="6201"/>
                </a:cubicBezTo>
                <a:cubicBezTo>
                  <a:pt x="26674" y="5771"/>
                  <a:pt x="26649" y="5341"/>
                  <a:pt x="26801" y="4936"/>
                </a:cubicBezTo>
                <a:cubicBezTo>
                  <a:pt x="26907" y="4618"/>
                  <a:pt x="27119" y="4318"/>
                  <a:pt x="27453" y="4318"/>
                </a:cubicBezTo>
                <a:cubicBezTo>
                  <a:pt x="27512" y="4318"/>
                  <a:pt x="27575" y="4327"/>
                  <a:pt x="27642" y="4347"/>
                </a:cubicBezTo>
                <a:lnTo>
                  <a:pt x="27642" y="4347"/>
                </a:lnTo>
                <a:cubicBezTo>
                  <a:pt x="27485" y="4212"/>
                  <a:pt x="27320" y="4115"/>
                  <a:pt x="27155" y="4075"/>
                </a:cubicBezTo>
                <a:cubicBezTo>
                  <a:pt x="27096" y="4061"/>
                  <a:pt x="27039" y="4053"/>
                  <a:pt x="26983" y="4053"/>
                </a:cubicBezTo>
                <a:close/>
                <a:moveTo>
                  <a:pt x="27642" y="4347"/>
                </a:moveTo>
                <a:cubicBezTo>
                  <a:pt x="27990" y="4648"/>
                  <a:pt x="28297" y="5132"/>
                  <a:pt x="28471" y="5569"/>
                </a:cubicBezTo>
                <a:cubicBezTo>
                  <a:pt x="28800" y="6277"/>
                  <a:pt x="28724" y="7112"/>
                  <a:pt x="28674" y="7872"/>
                </a:cubicBezTo>
                <a:cubicBezTo>
                  <a:pt x="28623" y="7973"/>
                  <a:pt x="28623" y="8099"/>
                  <a:pt x="28623" y="8175"/>
                </a:cubicBezTo>
                <a:cubicBezTo>
                  <a:pt x="28598" y="8428"/>
                  <a:pt x="28497" y="8732"/>
                  <a:pt x="28446" y="8985"/>
                </a:cubicBezTo>
                <a:cubicBezTo>
                  <a:pt x="28345" y="9289"/>
                  <a:pt x="28218" y="9643"/>
                  <a:pt x="28244" y="9947"/>
                </a:cubicBezTo>
                <a:cubicBezTo>
                  <a:pt x="28277" y="10397"/>
                  <a:pt x="28464" y="10584"/>
                  <a:pt x="28704" y="10680"/>
                </a:cubicBezTo>
                <a:lnTo>
                  <a:pt x="28704" y="10680"/>
                </a:lnTo>
                <a:cubicBezTo>
                  <a:pt x="28514" y="10431"/>
                  <a:pt x="28395" y="10112"/>
                  <a:pt x="28395" y="9770"/>
                </a:cubicBezTo>
                <a:cubicBezTo>
                  <a:pt x="28395" y="9491"/>
                  <a:pt x="28446" y="9263"/>
                  <a:pt x="28547" y="9010"/>
                </a:cubicBezTo>
                <a:cubicBezTo>
                  <a:pt x="28573" y="8884"/>
                  <a:pt x="28648" y="8757"/>
                  <a:pt x="28674" y="8605"/>
                </a:cubicBezTo>
                <a:cubicBezTo>
                  <a:pt x="28800" y="8049"/>
                  <a:pt x="28800" y="7416"/>
                  <a:pt x="28800" y="6783"/>
                </a:cubicBezTo>
                <a:cubicBezTo>
                  <a:pt x="28800" y="6227"/>
                  <a:pt x="28674" y="5720"/>
                  <a:pt x="28421" y="5240"/>
                </a:cubicBezTo>
                <a:cubicBezTo>
                  <a:pt x="28370" y="5138"/>
                  <a:pt x="28319" y="5088"/>
                  <a:pt x="28294" y="5012"/>
                </a:cubicBezTo>
                <a:lnTo>
                  <a:pt x="28269" y="4986"/>
                </a:lnTo>
                <a:cubicBezTo>
                  <a:pt x="28092" y="4759"/>
                  <a:pt x="27915" y="4455"/>
                  <a:pt x="27661" y="4354"/>
                </a:cubicBezTo>
                <a:cubicBezTo>
                  <a:pt x="27655" y="4352"/>
                  <a:pt x="27648" y="4349"/>
                  <a:pt x="27642" y="4347"/>
                </a:cubicBezTo>
                <a:close/>
                <a:moveTo>
                  <a:pt x="28704" y="10680"/>
                </a:moveTo>
                <a:cubicBezTo>
                  <a:pt x="28711" y="10689"/>
                  <a:pt x="28718" y="10698"/>
                  <a:pt x="28724" y="10706"/>
                </a:cubicBezTo>
                <a:cubicBezTo>
                  <a:pt x="28927" y="10934"/>
                  <a:pt x="29079" y="10934"/>
                  <a:pt x="29281" y="10959"/>
                </a:cubicBezTo>
                <a:cubicBezTo>
                  <a:pt x="29408" y="10959"/>
                  <a:pt x="29534" y="11010"/>
                  <a:pt x="29711" y="11060"/>
                </a:cubicBezTo>
                <a:cubicBezTo>
                  <a:pt x="29723" y="11068"/>
                  <a:pt x="29734" y="11076"/>
                  <a:pt x="29746" y="11083"/>
                </a:cubicBezTo>
                <a:lnTo>
                  <a:pt x="29746" y="11083"/>
                </a:lnTo>
                <a:cubicBezTo>
                  <a:pt x="29599" y="10879"/>
                  <a:pt x="29368" y="10822"/>
                  <a:pt x="29104" y="10782"/>
                </a:cubicBezTo>
                <a:cubicBezTo>
                  <a:pt x="28966" y="10756"/>
                  <a:pt x="28828" y="10730"/>
                  <a:pt x="28704" y="10680"/>
                </a:cubicBezTo>
                <a:close/>
                <a:moveTo>
                  <a:pt x="19183" y="4253"/>
                </a:moveTo>
                <a:lnTo>
                  <a:pt x="19209" y="4303"/>
                </a:lnTo>
                <a:cubicBezTo>
                  <a:pt x="19411" y="4455"/>
                  <a:pt x="19614" y="4607"/>
                  <a:pt x="19816" y="4733"/>
                </a:cubicBezTo>
                <a:cubicBezTo>
                  <a:pt x="20069" y="4885"/>
                  <a:pt x="20322" y="5088"/>
                  <a:pt x="20575" y="5315"/>
                </a:cubicBezTo>
                <a:cubicBezTo>
                  <a:pt x="20980" y="5695"/>
                  <a:pt x="21335" y="6125"/>
                  <a:pt x="21638" y="6581"/>
                </a:cubicBezTo>
                <a:cubicBezTo>
                  <a:pt x="21739" y="6707"/>
                  <a:pt x="21841" y="6859"/>
                  <a:pt x="21967" y="6986"/>
                </a:cubicBezTo>
                <a:cubicBezTo>
                  <a:pt x="22777" y="8049"/>
                  <a:pt x="23663" y="9036"/>
                  <a:pt x="24498" y="9947"/>
                </a:cubicBezTo>
                <a:cubicBezTo>
                  <a:pt x="24903" y="10428"/>
                  <a:pt x="25207" y="10807"/>
                  <a:pt x="25510" y="11187"/>
                </a:cubicBezTo>
                <a:lnTo>
                  <a:pt x="25561" y="11263"/>
                </a:lnTo>
                <a:lnTo>
                  <a:pt x="25561" y="11263"/>
                </a:lnTo>
                <a:lnTo>
                  <a:pt x="25510" y="11237"/>
                </a:lnTo>
                <a:cubicBezTo>
                  <a:pt x="24772" y="10816"/>
                  <a:pt x="24104" y="10605"/>
                  <a:pt x="23360" y="10605"/>
                </a:cubicBezTo>
                <a:cubicBezTo>
                  <a:pt x="23212" y="10605"/>
                  <a:pt x="23060" y="10613"/>
                  <a:pt x="22904" y="10630"/>
                </a:cubicBezTo>
                <a:cubicBezTo>
                  <a:pt x="22777" y="10630"/>
                  <a:pt x="22625" y="10655"/>
                  <a:pt x="22499" y="10655"/>
                </a:cubicBezTo>
                <a:cubicBezTo>
                  <a:pt x="22146" y="10691"/>
                  <a:pt x="21782" y="10738"/>
                  <a:pt x="21413" y="10738"/>
                </a:cubicBezTo>
                <a:cubicBezTo>
                  <a:pt x="21253" y="10738"/>
                  <a:pt x="21091" y="10729"/>
                  <a:pt x="20930" y="10706"/>
                </a:cubicBezTo>
                <a:cubicBezTo>
                  <a:pt x="19867" y="10504"/>
                  <a:pt x="19032" y="10175"/>
                  <a:pt x="18222" y="9820"/>
                </a:cubicBezTo>
                <a:lnTo>
                  <a:pt x="18171" y="9820"/>
                </a:lnTo>
                <a:cubicBezTo>
                  <a:pt x="18019" y="9263"/>
                  <a:pt x="17665" y="9061"/>
                  <a:pt x="17159" y="8808"/>
                </a:cubicBezTo>
                <a:cubicBezTo>
                  <a:pt x="16248" y="8352"/>
                  <a:pt x="15514" y="7467"/>
                  <a:pt x="15134" y="6454"/>
                </a:cubicBezTo>
                <a:cubicBezTo>
                  <a:pt x="15058" y="6252"/>
                  <a:pt x="15008" y="6075"/>
                  <a:pt x="15033" y="5872"/>
                </a:cubicBezTo>
                <a:cubicBezTo>
                  <a:pt x="15058" y="5695"/>
                  <a:pt x="15134" y="5569"/>
                  <a:pt x="15286" y="5467"/>
                </a:cubicBezTo>
                <a:cubicBezTo>
                  <a:pt x="15413" y="5388"/>
                  <a:pt x="15588" y="5349"/>
                  <a:pt x="15783" y="5349"/>
                </a:cubicBezTo>
                <a:cubicBezTo>
                  <a:pt x="15900" y="5349"/>
                  <a:pt x="16023" y="5363"/>
                  <a:pt x="16146" y="5391"/>
                </a:cubicBezTo>
                <a:cubicBezTo>
                  <a:pt x="16400" y="5467"/>
                  <a:pt x="16653" y="5619"/>
                  <a:pt x="16906" y="5746"/>
                </a:cubicBezTo>
                <a:lnTo>
                  <a:pt x="16956" y="5771"/>
                </a:lnTo>
                <a:cubicBezTo>
                  <a:pt x="17159" y="5872"/>
                  <a:pt x="17336" y="5999"/>
                  <a:pt x="17538" y="6125"/>
                </a:cubicBezTo>
                <a:cubicBezTo>
                  <a:pt x="18190" y="6525"/>
                  <a:pt x="18964" y="7029"/>
                  <a:pt x="19686" y="7029"/>
                </a:cubicBezTo>
                <a:cubicBezTo>
                  <a:pt x="19833" y="7029"/>
                  <a:pt x="19978" y="7008"/>
                  <a:pt x="20120" y="6960"/>
                </a:cubicBezTo>
                <a:cubicBezTo>
                  <a:pt x="20196" y="6910"/>
                  <a:pt x="20221" y="6885"/>
                  <a:pt x="20246" y="6859"/>
                </a:cubicBezTo>
                <a:cubicBezTo>
                  <a:pt x="20297" y="6783"/>
                  <a:pt x="20246" y="6758"/>
                  <a:pt x="20246" y="6707"/>
                </a:cubicBezTo>
                <a:cubicBezTo>
                  <a:pt x="20170" y="6530"/>
                  <a:pt x="20069" y="6378"/>
                  <a:pt x="19968" y="6201"/>
                </a:cubicBezTo>
                <a:cubicBezTo>
                  <a:pt x="19588" y="5594"/>
                  <a:pt x="19183" y="4885"/>
                  <a:pt x="19183" y="4303"/>
                </a:cubicBezTo>
                <a:lnTo>
                  <a:pt x="19183" y="4253"/>
                </a:lnTo>
                <a:close/>
                <a:moveTo>
                  <a:pt x="29746" y="11083"/>
                </a:moveTo>
                <a:cubicBezTo>
                  <a:pt x="29782" y="11133"/>
                  <a:pt x="29813" y="11192"/>
                  <a:pt x="29838" y="11263"/>
                </a:cubicBezTo>
                <a:cubicBezTo>
                  <a:pt x="29874" y="11371"/>
                  <a:pt x="29865" y="11476"/>
                  <a:pt x="29828" y="11578"/>
                </a:cubicBezTo>
                <a:lnTo>
                  <a:pt x="29828" y="11578"/>
                </a:lnTo>
                <a:cubicBezTo>
                  <a:pt x="29917" y="11489"/>
                  <a:pt x="29984" y="11409"/>
                  <a:pt x="29964" y="11313"/>
                </a:cubicBezTo>
                <a:cubicBezTo>
                  <a:pt x="29964" y="11220"/>
                  <a:pt x="29878" y="11170"/>
                  <a:pt x="29746" y="11083"/>
                </a:cubicBezTo>
                <a:close/>
                <a:moveTo>
                  <a:pt x="29828" y="11578"/>
                </a:moveTo>
                <a:cubicBezTo>
                  <a:pt x="29799" y="11607"/>
                  <a:pt x="29768" y="11636"/>
                  <a:pt x="29737" y="11668"/>
                </a:cubicBezTo>
                <a:cubicBezTo>
                  <a:pt x="29711" y="11693"/>
                  <a:pt x="29661" y="11769"/>
                  <a:pt x="29610" y="11820"/>
                </a:cubicBezTo>
                <a:cubicBezTo>
                  <a:pt x="29560" y="11921"/>
                  <a:pt x="29484" y="12022"/>
                  <a:pt x="29408" y="12073"/>
                </a:cubicBezTo>
                <a:cubicBezTo>
                  <a:pt x="29332" y="12174"/>
                  <a:pt x="29281" y="12275"/>
                  <a:pt x="29180" y="12351"/>
                </a:cubicBezTo>
                <a:cubicBezTo>
                  <a:pt x="29129" y="12427"/>
                  <a:pt x="29079" y="12452"/>
                  <a:pt x="29053" y="12528"/>
                </a:cubicBezTo>
                <a:cubicBezTo>
                  <a:pt x="28949" y="12653"/>
                  <a:pt x="28837" y="12782"/>
                  <a:pt x="28739" y="12919"/>
                </a:cubicBezTo>
                <a:lnTo>
                  <a:pt x="28739" y="12919"/>
                </a:lnTo>
                <a:cubicBezTo>
                  <a:pt x="28824" y="12810"/>
                  <a:pt x="28913" y="12705"/>
                  <a:pt x="29003" y="12604"/>
                </a:cubicBezTo>
                <a:cubicBezTo>
                  <a:pt x="29104" y="12528"/>
                  <a:pt x="29205" y="12402"/>
                  <a:pt x="29306" y="12300"/>
                </a:cubicBezTo>
                <a:cubicBezTo>
                  <a:pt x="29332" y="12224"/>
                  <a:pt x="29382" y="12174"/>
                  <a:pt x="29458" y="12098"/>
                </a:cubicBezTo>
                <a:cubicBezTo>
                  <a:pt x="29605" y="11935"/>
                  <a:pt x="29762" y="11761"/>
                  <a:pt x="29828" y="11578"/>
                </a:cubicBezTo>
                <a:close/>
                <a:moveTo>
                  <a:pt x="28739" y="12919"/>
                </a:moveTo>
                <a:cubicBezTo>
                  <a:pt x="28631" y="13056"/>
                  <a:pt x="28531" y="13197"/>
                  <a:pt x="28446" y="13338"/>
                </a:cubicBezTo>
                <a:cubicBezTo>
                  <a:pt x="28319" y="13591"/>
                  <a:pt x="28294" y="13869"/>
                  <a:pt x="28370" y="14123"/>
                </a:cubicBezTo>
                <a:cubicBezTo>
                  <a:pt x="28471" y="14350"/>
                  <a:pt x="28674" y="14477"/>
                  <a:pt x="28876" y="14553"/>
                </a:cubicBezTo>
                <a:cubicBezTo>
                  <a:pt x="28909" y="14558"/>
                  <a:pt x="28942" y="14562"/>
                  <a:pt x="28973" y="14564"/>
                </a:cubicBezTo>
                <a:lnTo>
                  <a:pt x="28973" y="14564"/>
                </a:lnTo>
                <a:cubicBezTo>
                  <a:pt x="28884" y="14506"/>
                  <a:pt x="28801" y="14436"/>
                  <a:pt x="28724" y="14350"/>
                </a:cubicBezTo>
                <a:cubicBezTo>
                  <a:pt x="28547" y="14123"/>
                  <a:pt x="28446" y="13844"/>
                  <a:pt x="28471" y="13566"/>
                </a:cubicBezTo>
                <a:cubicBezTo>
                  <a:pt x="28486" y="13327"/>
                  <a:pt x="28598" y="13115"/>
                  <a:pt x="28739" y="12919"/>
                </a:cubicBezTo>
                <a:close/>
                <a:moveTo>
                  <a:pt x="35508" y="16183"/>
                </a:moveTo>
                <a:lnTo>
                  <a:pt x="35508" y="16183"/>
                </a:lnTo>
                <a:cubicBezTo>
                  <a:pt x="35525" y="16195"/>
                  <a:pt x="35542" y="16207"/>
                  <a:pt x="35558" y="16220"/>
                </a:cubicBezTo>
                <a:lnTo>
                  <a:pt x="35558" y="16220"/>
                </a:lnTo>
                <a:lnTo>
                  <a:pt x="35558" y="16198"/>
                </a:lnTo>
                <a:lnTo>
                  <a:pt x="35532" y="16198"/>
                </a:lnTo>
                <a:cubicBezTo>
                  <a:pt x="35524" y="16193"/>
                  <a:pt x="35516" y="16188"/>
                  <a:pt x="35508" y="16183"/>
                </a:cubicBezTo>
                <a:close/>
                <a:moveTo>
                  <a:pt x="35869" y="17482"/>
                </a:moveTo>
                <a:cubicBezTo>
                  <a:pt x="35867" y="17493"/>
                  <a:pt x="35864" y="17503"/>
                  <a:pt x="35861" y="17514"/>
                </a:cubicBezTo>
                <a:cubicBezTo>
                  <a:pt x="35813" y="17678"/>
                  <a:pt x="35768" y="17849"/>
                  <a:pt x="35740" y="18014"/>
                </a:cubicBezTo>
                <a:lnTo>
                  <a:pt x="35740" y="18014"/>
                </a:lnTo>
                <a:cubicBezTo>
                  <a:pt x="35746" y="17999"/>
                  <a:pt x="35753" y="17984"/>
                  <a:pt x="35760" y="17969"/>
                </a:cubicBezTo>
                <a:cubicBezTo>
                  <a:pt x="35760" y="17893"/>
                  <a:pt x="35785" y="17868"/>
                  <a:pt x="35785" y="17843"/>
                </a:cubicBezTo>
                <a:cubicBezTo>
                  <a:pt x="35785" y="17792"/>
                  <a:pt x="35811" y="17767"/>
                  <a:pt x="35811" y="17742"/>
                </a:cubicBezTo>
                <a:cubicBezTo>
                  <a:pt x="35831" y="17653"/>
                  <a:pt x="35851" y="17567"/>
                  <a:pt x="35869" y="17482"/>
                </a:cubicBezTo>
                <a:close/>
                <a:moveTo>
                  <a:pt x="34908" y="16005"/>
                </a:moveTo>
                <a:cubicBezTo>
                  <a:pt x="34744" y="16005"/>
                  <a:pt x="34576" y="16036"/>
                  <a:pt x="34419" y="16097"/>
                </a:cubicBezTo>
                <a:cubicBezTo>
                  <a:pt x="33811" y="16350"/>
                  <a:pt x="33381" y="16881"/>
                  <a:pt x="32926" y="17413"/>
                </a:cubicBezTo>
                <a:cubicBezTo>
                  <a:pt x="32815" y="17589"/>
                  <a:pt x="32685" y="17728"/>
                  <a:pt x="32553" y="17895"/>
                </a:cubicBezTo>
                <a:lnTo>
                  <a:pt x="32553" y="17895"/>
                </a:lnTo>
                <a:cubicBezTo>
                  <a:pt x="32535" y="17861"/>
                  <a:pt x="32516" y="17826"/>
                  <a:pt x="32495" y="17792"/>
                </a:cubicBezTo>
                <a:cubicBezTo>
                  <a:pt x="32369" y="17615"/>
                  <a:pt x="32268" y="17413"/>
                  <a:pt x="32116" y="17286"/>
                </a:cubicBezTo>
                <a:cubicBezTo>
                  <a:pt x="32049" y="17231"/>
                  <a:pt x="31975" y="17199"/>
                  <a:pt x="31896" y="17184"/>
                </a:cubicBezTo>
                <a:lnTo>
                  <a:pt x="31896" y="17184"/>
                </a:lnTo>
                <a:cubicBezTo>
                  <a:pt x="32071" y="17331"/>
                  <a:pt x="32207" y="17549"/>
                  <a:pt x="32343" y="17767"/>
                </a:cubicBezTo>
                <a:cubicBezTo>
                  <a:pt x="32369" y="17843"/>
                  <a:pt x="32419" y="17893"/>
                  <a:pt x="32470" y="17969"/>
                </a:cubicBezTo>
                <a:lnTo>
                  <a:pt x="32470" y="17995"/>
                </a:lnTo>
                <a:lnTo>
                  <a:pt x="32495" y="17969"/>
                </a:lnTo>
                <a:cubicBezTo>
                  <a:pt x="32515" y="17944"/>
                  <a:pt x="32534" y="17919"/>
                  <a:pt x="32553" y="17895"/>
                </a:cubicBezTo>
                <a:lnTo>
                  <a:pt x="32553" y="17895"/>
                </a:lnTo>
                <a:cubicBezTo>
                  <a:pt x="32602" y="17985"/>
                  <a:pt x="32649" y="18073"/>
                  <a:pt x="32723" y="18146"/>
                </a:cubicBezTo>
                <a:cubicBezTo>
                  <a:pt x="32748" y="18172"/>
                  <a:pt x="32774" y="18172"/>
                  <a:pt x="32824" y="18172"/>
                </a:cubicBezTo>
                <a:cubicBezTo>
                  <a:pt x="32875" y="18172"/>
                  <a:pt x="32951" y="18146"/>
                  <a:pt x="32976" y="18121"/>
                </a:cubicBezTo>
                <a:cubicBezTo>
                  <a:pt x="33204" y="17893"/>
                  <a:pt x="33381" y="17666"/>
                  <a:pt x="33584" y="17463"/>
                </a:cubicBezTo>
                <a:lnTo>
                  <a:pt x="34140" y="16780"/>
                </a:lnTo>
                <a:cubicBezTo>
                  <a:pt x="34368" y="16577"/>
                  <a:pt x="34646" y="16248"/>
                  <a:pt x="35001" y="16147"/>
                </a:cubicBezTo>
                <a:cubicBezTo>
                  <a:pt x="35074" y="16126"/>
                  <a:pt x="35152" y="16114"/>
                  <a:pt x="35229" y="16114"/>
                </a:cubicBezTo>
                <a:cubicBezTo>
                  <a:pt x="35327" y="16114"/>
                  <a:pt x="35424" y="16134"/>
                  <a:pt x="35508" y="16183"/>
                </a:cubicBezTo>
                <a:lnTo>
                  <a:pt x="35508" y="16183"/>
                </a:lnTo>
                <a:cubicBezTo>
                  <a:pt x="35476" y="16160"/>
                  <a:pt x="35441" y="16140"/>
                  <a:pt x="35406" y="16122"/>
                </a:cubicBezTo>
                <a:cubicBezTo>
                  <a:pt x="35260" y="16042"/>
                  <a:pt x="35087" y="16005"/>
                  <a:pt x="34908" y="16005"/>
                </a:cubicBezTo>
                <a:close/>
                <a:moveTo>
                  <a:pt x="42883" y="1336"/>
                </a:moveTo>
                <a:cubicBezTo>
                  <a:pt x="42445" y="1812"/>
                  <a:pt x="41963" y="2223"/>
                  <a:pt x="41505" y="2633"/>
                </a:cubicBezTo>
                <a:cubicBezTo>
                  <a:pt x="41353" y="2759"/>
                  <a:pt x="41201" y="2911"/>
                  <a:pt x="41049" y="3038"/>
                </a:cubicBezTo>
                <a:cubicBezTo>
                  <a:pt x="40239" y="3721"/>
                  <a:pt x="39556" y="4556"/>
                  <a:pt x="38898" y="5366"/>
                </a:cubicBezTo>
                <a:lnTo>
                  <a:pt x="38797" y="5467"/>
                </a:lnTo>
                <a:cubicBezTo>
                  <a:pt x="37936" y="6505"/>
                  <a:pt x="37076" y="7593"/>
                  <a:pt x="36291" y="8656"/>
                </a:cubicBezTo>
                <a:cubicBezTo>
                  <a:pt x="35608" y="9592"/>
                  <a:pt x="34874" y="10529"/>
                  <a:pt x="34140" y="11415"/>
                </a:cubicBezTo>
                <a:cubicBezTo>
                  <a:pt x="33584" y="12123"/>
                  <a:pt x="32976" y="12781"/>
                  <a:pt x="32369" y="13414"/>
                </a:cubicBezTo>
                <a:cubicBezTo>
                  <a:pt x="31964" y="13819"/>
                  <a:pt x="31559" y="14249"/>
                  <a:pt x="31179" y="14705"/>
                </a:cubicBezTo>
                <a:cubicBezTo>
                  <a:pt x="30825" y="15084"/>
                  <a:pt x="30496" y="15514"/>
                  <a:pt x="30218" y="15945"/>
                </a:cubicBezTo>
                <a:cubicBezTo>
                  <a:pt x="29863" y="16400"/>
                  <a:pt x="29534" y="16881"/>
                  <a:pt x="29104" y="17337"/>
                </a:cubicBezTo>
                <a:lnTo>
                  <a:pt x="28952" y="17488"/>
                </a:lnTo>
                <a:cubicBezTo>
                  <a:pt x="28612" y="17829"/>
                  <a:pt x="28290" y="18169"/>
                  <a:pt x="28435" y="18629"/>
                </a:cubicBezTo>
                <a:lnTo>
                  <a:pt x="28435" y="18629"/>
                </a:lnTo>
                <a:cubicBezTo>
                  <a:pt x="28468" y="18240"/>
                  <a:pt x="28918" y="17753"/>
                  <a:pt x="29231" y="17463"/>
                </a:cubicBezTo>
                <a:cubicBezTo>
                  <a:pt x="29332" y="17362"/>
                  <a:pt x="29382" y="17286"/>
                  <a:pt x="29433" y="17235"/>
                </a:cubicBezTo>
                <a:cubicBezTo>
                  <a:pt x="29838" y="16755"/>
                  <a:pt x="30142" y="16375"/>
                  <a:pt x="30395" y="15995"/>
                </a:cubicBezTo>
                <a:cubicBezTo>
                  <a:pt x="30496" y="15869"/>
                  <a:pt x="30572" y="15768"/>
                  <a:pt x="30648" y="15641"/>
                </a:cubicBezTo>
                <a:cubicBezTo>
                  <a:pt x="30850" y="15388"/>
                  <a:pt x="31027" y="15135"/>
                  <a:pt x="31255" y="14882"/>
                </a:cubicBezTo>
                <a:cubicBezTo>
                  <a:pt x="32622" y="13566"/>
                  <a:pt x="33811" y="12047"/>
                  <a:pt x="34874" y="10706"/>
                </a:cubicBezTo>
                <a:cubicBezTo>
                  <a:pt x="35279" y="10175"/>
                  <a:pt x="35709" y="9618"/>
                  <a:pt x="36140" y="9061"/>
                </a:cubicBezTo>
                <a:cubicBezTo>
                  <a:pt x="37051" y="7872"/>
                  <a:pt x="37987" y="6631"/>
                  <a:pt x="38999" y="5467"/>
                </a:cubicBezTo>
                <a:cubicBezTo>
                  <a:pt x="39632" y="4733"/>
                  <a:pt x="40265" y="3974"/>
                  <a:pt x="40999" y="3341"/>
                </a:cubicBezTo>
                <a:cubicBezTo>
                  <a:pt x="41100" y="3291"/>
                  <a:pt x="41201" y="3190"/>
                  <a:pt x="41252" y="3114"/>
                </a:cubicBezTo>
                <a:cubicBezTo>
                  <a:pt x="41834" y="2658"/>
                  <a:pt x="42391" y="2152"/>
                  <a:pt x="42871" y="1570"/>
                </a:cubicBezTo>
                <a:cubicBezTo>
                  <a:pt x="42918" y="1477"/>
                  <a:pt x="42922" y="1406"/>
                  <a:pt x="42883" y="1336"/>
                </a:cubicBezTo>
                <a:close/>
                <a:moveTo>
                  <a:pt x="35740" y="18014"/>
                </a:moveTo>
                <a:lnTo>
                  <a:pt x="35740" y="18014"/>
                </a:lnTo>
                <a:cubicBezTo>
                  <a:pt x="35680" y="18164"/>
                  <a:pt x="35661" y="18363"/>
                  <a:pt x="35684" y="18501"/>
                </a:cubicBezTo>
                <a:cubicBezTo>
                  <a:pt x="35714" y="18597"/>
                  <a:pt x="35760" y="18667"/>
                  <a:pt x="35816" y="18718"/>
                </a:cubicBezTo>
                <a:lnTo>
                  <a:pt x="35816" y="18718"/>
                </a:lnTo>
                <a:cubicBezTo>
                  <a:pt x="35698" y="18533"/>
                  <a:pt x="35695" y="18281"/>
                  <a:pt x="35740" y="18014"/>
                </a:cubicBezTo>
                <a:close/>
                <a:moveTo>
                  <a:pt x="28435" y="18629"/>
                </a:moveTo>
                <a:cubicBezTo>
                  <a:pt x="28431" y="18681"/>
                  <a:pt x="28434" y="18731"/>
                  <a:pt x="28446" y="18779"/>
                </a:cubicBezTo>
                <a:cubicBezTo>
                  <a:pt x="28466" y="18787"/>
                  <a:pt x="28486" y="18793"/>
                  <a:pt x="28507" y="18797"/>
                </a:cubicBezTo>
                <a:lnTo>
                  <a:pt x="28507" y="18797"/>
                </a:lnTo>
                <a:cubicBezTo>
                  <a:pt x="28476" y="18739"/>
                  <a:pt x="28453" y="18683"/>
                  <a:pt x="28435" y="18629"/>
                </a:cubicBezTo>
                <a:close/>
                <a:moveTo>
                  <a:pt x="31416" y="17003"/>
                </a:moveTo>
                <a:cubicBezTo>
                  <a:pt x="31388" y="17003"/>
                  <a:pt x="31360" y="17005"/>
                  <a:pt x="31331" y="17008"/>
                </a:cubicBezTo>
                <a:cubicBezTo>
                  <a:pt x="30977" y="17033"/>
                  <a:pt x="30622" y="17337"/>
                  <a:pt x="30344" y="17539"/>
                </a:cubicBezTo>
                <a:cubicBezTo>
                  <a:pt x="30319" y="17590"/>
                  <a:pt x="30243" y="17615"/>
                  <a:pt x="30218" y="17640"/>
                </a:cubicBezTo>
                <a:cubicBezTo>
                  <a:pt x="30116" y="17716"/>
                  <a:pt x="30015" y="17792"/>
                  <a:pt x="29863" y="17919"/>
                </a:cubicBezTo>
                <a:cubicBezTo>
                  <a:pt x="29481" y="18301"/>
                  <a:pt x="28958" y="18804"/>
                  <a:pt x="28580" y="18804"/>
                </a:cubicBezTo>
                <a:cubicBezTo>
                  <a:pt x="28555" y="18804"/>
                  <a:pt x="28531" y="18802"/>
                  <a:pt x="28507" y="18797"/>
                </a:cubicBezTo>
                <a:lnTo>
                  <a:pt x="28507" y="18797"/>
                </a:lnTo>
                <a:cubicBezTo>
                  <a:pt x="28526" y="18833"/>
                  <a:pt x="28548" y="18869"/>
                  <a:pt x="28573" y="18906"/>
                </a:cubicBezTo>
                <a:cubicBezTo>
                  <a:pt x="28592" y="18963"/>
                  <a:pt x="28653" y="18991"/>
                  <a:pt x="28715" y="18991"/>
                </a:cubicBezTo>
                <a:cubicBezTo>
                  <a:pt x="28735" y="18991"/>
                  <a:pt x="28756" y="18988"/>
                  <a:pt x="28775" y="18982"/>
                </a:cubicBezTo>
                <a:cubicBezTo>
                  <a:pt x="28842" y="19004"/>
                  <a:pt x="28910" y="19014"/>
                  <a:pt x="28977" y="19014"/>
                </a:cubicBezTo>
                <a:cubicBezTo>
                  <a:pt x="29364" y="19014"/>
                  <a:pt x="29742" y="18672"/>
                  <a:pt x="30066" y="18349"/>
                </a:cubicBezTo>
                <a:lnTo>
                  <a:pt x="30369" y="18020"/>
                </a:lnTo>
                <a:cubicBezTo>
                  <a:pt x="30420" y="17995"/>
                  <a:pt x="30471" y="17969"/>
                  <a:pt x="30496" y="17893"/>
                </a:cubicBezTo>
                <a:cubicBezTo>
                  <a:pt x="30852" y="17597"/>
                  <a:pt x="31378" y="17176"/>
                  <a:pt x="31797" y="17176"/>
                </a:cubicBezTo>
                <a:cubicBezTo>
                  <a:pt x="31831" y="17176"/>
                  <a:pt x="31864" y="17179"/>
                  <a:pt x="31896" y="17184"/>
                </a:cubicBezTo>
                <a:lnTo>
                  <a:pt x="31896" y="17184"/>
                </a:lnTo>
                <a:cubicBezTo>
                  <a:pt x="31764" y="17074"/>
                  <a:pt x="31609" y="17003"/>
                  <a:pt x="31416" y="17003"/>
                </a:cubicBezTo>
                <a:close/>
                <a:moveTo>
                  <a:pt x="9845" y="9365"/>
                </a:moveTo>
                <a:cubicBezTo>
                  <a:pt x="10503" y="9390"/>
                  <a:pt x="11136" y="9770"/>
                  <a:pt x="11718" y="10073"/>
                </a:cubicBezTo>
                <a:cubicBezTo>
                  <a:pt x="11819" y="10149"/>
                  <a:pt x="11945" y="10225"/>
                  <a:pt x="12021" y="10250"/>
                </a:cubicBezTo>
                <a:lnTo>
                  <a:pt x="12123" y="10301"/>
                </a:lnTo>
                <a:cubicBezTo>
                  <a:pt x="12629" y="10605"/>
                  <a:pt x="13185" y="10908"/>
                  <a:pt x="13793" y="10959"/>
                </a:cubicBezTo>
                <a:cubicBezTo>
                  <a:pt x="13844" y="10968"/>
                  <a:pt x="13895" y="10973"/>
                  <a:pt x="13946" y="10973"/>
                </a:cubicBezTo>
                <a:cubicBezTo>
                  <a:pt x="14172" y="10973"/>
                  <a:pt x="14391" y="10890"/>
                  <a:pt x="14577" y="10807"/>
                </a:cubicBezTo>
                <a:cubicBezTo>
                  <a:pt x="14808" y="10736"/>
                  <a:pt x="15051" y="10653"/>
                  <a:pt x="15306" y="10653"/>
                </a:cubicBezTo>
                <a:cubicBezTo>
                  <a:pt x="15415" y="10653"/>
                  <a:pt x="15527" y="10668"/>
                  <a:pt x="15640" y="10706"/>
                </a:cubicBezTo>
                <a:cubicBezTo>
                  <a:pt x="16146" y="10858"/>
                  <a:pt x="16551" y="11288"/>
                  <a:pt x="16906" y="11642"/>
                </a:cubicBezTo>
                <a:cubicBezTo>
                  <a:pt x="16956" y="11718"/>
                  <a:pt x="17058" y="11794"/>
                  <a:pt x="17108" y="11870"/>
                </a:cubicBezTo>
                <a:cubicBezTo>
                  <a:pt x="17716" y="12452"/>
                  <a:pt x="18374" y="13034"/>
                  <a:pt x="19082" y="13566"/>
                </a:cubicBezTo>
                <a:cubicBezTo>
                  <a:pt x="19740" y="14097"/>
                  <a:pt x="20272" y="14477"/>
                  <a:pt x="20778" y="14806"/>
                </a:cubicBezTo>
                <a:cubicBezTo>
                  <a:pt x="20854" y="14831"/>
                  <a:pt x="20904" y="14907"/>
                  <a:pt x="21006" y="14932"/>
                </a:cubicBezTo>
                <a:cubicBezTo>
                  <a:pt x="21484" y="15220"/>
                  <a:pt x="22076" y="15620"/>
                  <a:pt x="22631" y="15620"/>
                </a:cubicBezTo>
                <a:cubicBezTo>
                  <a:pt x="22663" y="15620"/>
                  <a:pt x="22695" y="15618"/>
                  <a:pt x="22726" y="15616"/>
                </a:cubicBezTo>
                <a:cubicBezTo>
                  <a:pt x="22980" y="15590"/>
                  <a:pt x="23131" y="15489"/>
                  <a:pt x="23233" y="15337"/>
                </a:cubicBezTo>
                <a:cubicBezTo>
                  <a:pt x="23410" y="14983"/>
                  <a:pt x="23258" y="14350"/>
                  <a:pt x="23030" y="13920"/>
                </a:cubicBezTo>
                <a:cubicBezTo>
                  <a:pt x="22448" y="12756"/>
                  <a:pt x="21410" y="12275"/>
                  <a:pt x="20322" y="11744"/>
                </a:cubicBezTo>
                <a:lnTo>
                  <a:pt x="19563" y="11364"/>
                </a:lnTo>
                <a:cubicBezTo>
                  <a:pt x="19209" y="11162"/>
                  <a:pt x="18829" y="10984"/>
                  <a:pt x="18551" y="10681"/>
                </a:cubicBezTo>
                <a:cubicBezTo>
                  <a:pt x="18348" y="10504"/>
                  <a:pt x="18298" y="10377"/>
                  <a:pt x="18247" y="10175"/>
                </a:cubicBezTo>
                <a:lnTo>
                  <a:pt x="18247" y="10149"/>
                </a:lnTo>
                <a:lnTo>
                  <a:pt x="18298" y="10149"/>
                </a:lnTo>
                <a:cubicBezTo>
                  <a:pt x="19294" y="10557"/>
                  <a:pt x="20352" y="10924"/>
                  <a:pt x="21452" y="10924"/>
                </a:cubicBezTo>
                <a:cubicBezTo>
                  <a:pt x="21581" y="10924"/>
                  <a:pt x="21711" y="10919"/>
                  <a:pt x="21841" y="10908"/>
                </a:cubicBezTo>
                <a:cubicBezTo>
                  <a:pt x="21993" y="10908"/>
                  <a:pt x="22195" y="10883"/>
                  <a:pt x="22347" y="10858"/>
                </a:cubicBezTo>
                <a:cubicBezTo>
                  <a:pt x="22693" y="10803"/>
                  <a:pt x="23053" y="10762"/>
                  <a:pt x="23398" y="10762"/>
                </a:cubicBezTo>
                <a:cubicBezTo>
                  <a:pt x="23531" y="10762"/>
                  <a:pt x="23662" y="10768"/>
                  <a:pt x="23789" y="10782"/>
                </a:cubicBezTo>
                <a:cubicBezTo>
                  <a:pt x="24549" y="10883"/>
                  <a:pt x="25181" y="11313"/>
                  <a:pt x="25789" y="11744"/>
                </a:cubicBezTo>
                <a:lnTo>
                  <a:pt x="25915" y="11820"/>
                </a:lnTo>
                <a:cubicBezTo>
                  <a:pt x="25991" y="11946"/>
                  <a:pt x="26042" y="12047"/>
                  <a:pt x="26118" y="12174"/>
                </a:cubicBezTo>
                <a:cubicBezTo>
                  <a:pt x="26371" y="12629"/>
                  <a:pt x="26523" y="13060"/>
                  <a:pt x="26649" y="13540"/>
                </a:cubicBezTo>
                <a:cubicBezTo>
                  <a:pt x="26750" y="13895"/>
                  <a:pt x="26801" y="14224"/>
                  <a:pt x="26877" y="14553"/>
                </a:cubicBezTo>
                <a:cubicBezTo>
                  <a:pt x="27029" y="15312"/>
                  <a:pt x="27181" y="16046"/>
                  <a:pt x="27535" y="16729"/>
                </a:cubicBezTo>
                <a:cubicBezTo>
                  <a:pt x="27434" y="16830"/>
                  <a:pt x="27332" y="16957"/>
                  <a:pt x="27257" y="17058"/>
                </a:cubicBezTo>
                <a:lnTo>
                  <a:pt x="27155" y="17134"/>
                </a:lnTo>
                <a:cubicBezTo>
                  <a:pt x="26573" y="17767"/>
                  <a:pt x="25991" y="18450"/>
                  <a:pt x="25283" y="19133"/>
                </a:cubicBezTo>
                <a:cubicBezTo>
                  <a:pt x="25257" y="19133"/>
                  <a:pt x="25257" y="19133"/>
                  <a:pt x="25232" y="19159"/>
                </a:cubicBezTo>
                <a:cubicBezTo>
                  <a:pt x="25202" y="19178"/>
                  <a:pt x="25165" y="19186"/>
                  <a:pt x="25123" y="19186"/>
                </a:cubicBezTo>
                <a:cubicBezTo>
                  <a:pt x="24881" y="19186"/>
                  <a:pt x="24459" y="18900"/>
                  <a:pt x="24093" y="18577"/>
                </a:cubicBezTo>
                <a:cubicBezTo>
                  <a:pt x="24042" y="18526"/>
                  <a:pt x="24017" y="18501"/>
                  <a:pt x="23992" y="18501"/>
                </a:cubicBezTo>
                <a:cubicBezTo>
                  <a:pt x="23536" y="18146"/>
                  <a:pt x="23106" y="17817"/>
                  <a:pt x="22701" y="17413"/>
                </a:cubicBezTo>
                <a:lnTo>
                  <a:pt x="22499" y="17261"/>
                </a:lnTo>
                <a:cubicBezTo>
                  <a:pt x="21461" y="16375"/>
                  <a:pt x="20246" y="15818"/>
                  <a:pt x="19183" y="15312"/>
                </a:cubicBezTo>
                <a:cubicBezTo>
                  <a:pt x="18348" y="14932"/>
                  <a:pt x="17462" y="14452"/>
                  <a:pt x="16678" y="13819"/>
                </a:cubicBezTo>
                <a:cubicBezTo>
                  <a:pt x="16577" y="13743"/>
                  <a:pt x="16501" y="13667"/>
                  <a:pt x="16425" y="13591"/>
                </a:cubicBezTo>
                <a:cubicBezTo>
                  <a:pt x="15792" y="13085"/>
                  <a:pt x="15159" y="12553"/>
                  <a:pt x="14476" y="12098"/>
                </a:cubicBezTo>
                <a:cubicBezTo>
                  <a:pt x="13742" y="11642"/>
                  <a:pt x="12958" y="11263"/>
                  <a:pt x="12123" y="10934"/>
                </a:cubicBezTo>
                <a:cubicBezTo>
                  <a:pt x="11971" y="10883"/>
                  <a:pt x="11844" y="10833"/>
                  <a:pt x="11692" y="10782"/>
                </a:cubicBezTo>
                <a:cubicBezTo>
                  <a:pt x="10807" y="10529"/>
                  <a:pt x="9921" y="10225"/>
                  <a:pt x="9162" y="9618"/>
                </a:cubicBezTo>
                <a:cubicBezTo>
                  <a:pt x="9288" y="9415"/>
                  <a:pt x="9491" y="9365"/>
                  <a:pt x="9845" y="9365"/>
                </a:cubicBezTo>
                <a:close/>
                <a:moveTo>
                  <a:pt x="9086" y="10023"/>
                </a:moveTo>
                <a:lnTo>
                  <a:pt x="9111" y="10048"/>
                </a:lnTo>
                <a:cubicBezTo>
                  <a:pt x="9895" y="10630"/>
                  <a:pt x="10857" y="10959"/>
                  <a:pt x="11768" y="11313"/>
                </a:cubicBezTo>
                <a:cubicBezTo>
                  <a:pt x="12603" y="11642"/>
                  <a:pt x="13439" y="11946"/>
                  <a:pt x="14198" y="12452"/>
                </a:cubicBezTo>
                <a:cubicBezTo>
                  <a:pt x="14755" y="12807"/>
                  <a:pt x="15210" y="13211"/>
                  <a:pt x="15691" y="13591"/>
                </a:cubicBezTo>
                <a:cubicBezTo>
                  <a:pt x="16071" y="13920"/>
                  <a:pt x="16475" y="14224"/>
                  <a:pt x="16906" y="14502"/>
                </a:cubicBezTo>
                <a:cubicBezTo>
                  <a:pt x="17665" y="15059"/>
                  <a:pt x="18500" y="15464"/>
                  <a:pt x="19335" y="15843"/>
                </a:cubicBezTo>
                <a:cubicBezTo>
                  <a:pt x="19436" y="15869"/>
                  <a:pt x="19487" y="15945"/>
                  <a:pt x="19588" y="15970"/>
                </a:cubicBezTo>
                <a:lnTo>
                  <a:pt x="19740" y="16021"/>
                </a:lnTo>
                <a:cubicBezTo>
                  <a:pt x="20398" y="16350"/>
                  <a:pt x="21081" y="16653"/>
                  <a:pt x="21638" y="17109"/>
                </a:cubicBezTo>
                <a:cubicBezTo>
                  <a:pt x="21891" y="17337"/>
                  <a:pt x="22144" y="17564"/>
                  <a:pt x="22397" y="17742"/>
                </a:cubicBezTo>
                <a:cubicBezTo>
                  <a:pt x="22625" y="17919"/>
                  <a:pt x="22853" y="18121"/>
                  <a:pt x="23106" y="18298"/>
                </a:cubicBezTo>
                <a:cubicBezTo>
                  <a:pt x="23157" y="18349"/>
                  <a:pt x="23233" y="18450"/>
                  <a:pt x="23309" y="18501"/>
                </a:cubicBezTo>
                <a:cubicBezTo>
                  <a:pt x="23713" y="18804"/>
                  <a:pt x="24296" y="19361"/>
                  <a:pt x="24802" y="19513"/>
                </a:cubicBezTo>
                <a:lnTo>
                  <a:pt x="24852" y="19513"/>
                </a:lnTo>
                <a:lnTo>
                  <a:pt x="24802" y="19538"/>
                </a:lnTo>
                <a:cubicBezTo>
                  <a:pt x="24549" y="19791"/>
                  <a:pt x="24346" y="20019"/>
                  <a:pt x="24093" y="20247"/>
                </a:cubicBezTo>
                <a:cubicBezTo>
                  <a:pt x="23334" y="20956"/>
                  <a:pt x="22651" y="21639"/>
                  <a:pt x="22018" y="22322"/>
                </a:cubicBezTo>
                <a:cubicBezTo>
                  <a:pt x="21993" y="22322"/>
                  <a:pt x="21967" y="22322"/>
                  <a:pt x="21942" y="22348"/>
                </a:cubicBezTo>
                <a:cubicBezTo>
                  <a:pt x="21633" y="22521"/>
                  <a:pt x="21269" y="22595"/>
                  <a:pt x="20879" y="22595"/>
                </a:cubicBezTo>
                <a:cubicBezTo>
                  <a:pt x="19736" y="22595"/>
                  <a:pt x="18375" y="21958"/>
                  <a:pt x="17564" y="21335"/>
                </a:cubicBezTo>
                <a:cubicBezTo>
                  <a:pt x="16804" y="20778"/>
                  <a:pt x="15995" y="20374"/>
                  <a:pt x="15159" y="19994"/>
                </a:cubicBezTo>
                <a:lnTo>
                  <a:pt x="14021" y="19412"/>
                </a:lnTo>
                <a:cubicBezTo>
                  <a:pt x="13616" y="19184"/>
                  <a:pt x="13261" y="18982"/>
                  <a:pt x="12958" y="18653"/>
                </a:cubicBezTo>
                <a:cubicBezTo>
                  <a:pt x="12781" y="18501"/>
                  <a:pt x="12705" y="18298"/>
                  <a:pt x="12578" y="18146"/>
                </a:cubicBezTo>
                <a:cubicBezTo>
                  <a:pt x="12477" y="17995"/>
                  <a:pt x="12376" y="17843"/>
                  <a:pt x="12249" y="17716"/>
                </a:cubicBezTo>
                <a:cubicBezTo>
                  <a:pt x="11895" y="17286"/>
                  <a:pt x="11465" y="17109"/>
                  <a:pt x="10984" y="16881"/>
                </a:cubicBezTo>
                <a:lnTo>
                  <a:pt x="10807" y="16780"/>
                </a:lnTo>
                <a:cubicBezTo>
                  <a:pt x="9212" y="16071"/>
                  <a:pt x="7896" y="15312"/>
                  <a:pt x="6808" y="14502"/>
                </a:cubicBezTo>
                <a:lnTo>
                  <a:pt x="6808" y="14502"/>
                </a:lnTo>
                <a:lnTo>
                  <a:pt x="6884" y="14553"/>
                </a:lnTo>
                <a:lnTo>
                  <a:pt x="6909" y="14553"/>
                </a:lnTo>
                <a:cubicBezTo>
                  <a:pt x="6970" y="14538"/>
                  <a:pt x="7036" y="14531"/>
                  <a:pt x="7105" y="14531"/>
                </a:cubicBezTo>
                <a:cubicBezTo>
                  <a:pt x="7493" y="14531"/>
                  <a:pt x="7966" y="14741"/>
                  <a:pt x="8073" y="14806"/>
                </a:cubicBezTo>
                <a:cubicBezTo>
                  <a:pt x="8605" y="15059"/>
                  <a:pt x="9111" y="15261"/>
                  <a:pt x="9718" y="15464"/>
                </a:cubicBezTo>
                <a:cubicBezTo>
                  <a:pt x="10553" y="15768"/>
                  <a:pt x="11237" y="16198"/>
                  <a:pt x="12021" y="16755"/>
                </a:cubicBezTo>
                <a:cubicBezTo>
                  <a:pt x="13388" y="17742"/>
                  <a:pt x="14906" y="18602"/>
                  <a:pt x="16627" y="19412"/>
                </a:cubicBezTo>
                <a:cubicBezTo>
                  <a:pt x="17423" y="19791"/>
                  <a:pt x="18276" y="20156"/>
                  <a:pt x="19100" y="20156"/>
                </a:cubicBezTo>
                <a:cubicBezTo>
                  <a:pt x="19377" y="20156"/>
                  <a:pt x="19650" y="20115"/>
                  <a:pt x="19917" y="20019"/>
                </a:cubicBezTo>
                <a:cubicBezTo>
                  <a:pt x="20297" y="19893"/>
                  <a:pt x="20550" y="19640"/>
                  <a:pt x="20626" y="19387"/>
                </a:cubicBezTo>
                <a:cubicBezTo>
                  <a:pt x="20727" y="19108"/>
                  <a:pt x="20626" y="18779"/>
                  <a:pt x="20423" y="18501"/>
                </a:cubicBezTo>
                <a:cubicBezTo>
                  <a:pt x="19841" y="17767"/>
                  <a:pt x="18981" y="17463"/>
                  <a:pt x="18146" y="17159"/>
                </a:cubicBezTo>
                <a:lnTo>
                  <a:pt x="18019" y="17134"/>
                </a:lnTo>
                <a:cubicBezTo>
                  <a:pt x="17943" y="17109"/>
                  <a:pt x="17893" y="17109"/>
                  <a:pt x="17791" y="17084"/>
                </a:cubicBezTo>
                <a:cubicBezTo>
                  <a:pt x="17108" y="16856"/>
                  <a:pt x="16172" y="16527"/>
                  <a:pt x="15969" y="15843"/>
                </a:cubicBezTo>
                <a:cubicBezTo>
                  <a:pt x="15944" y="15717"/>
                  <a:pt x="15944" y="15616"/>
                  <a:pt x="15919" y="15514"/>
                </a:cubicBezTo>
                <a:cubicBezTo>
                  <a:pt x="15893" y="15363"/>
                  <a:pt x="15893" y="15211"/>
                  <a:pt x="15767" y="15059"/>
                </a:cubicBezTo>
                <a:cubicBezTo>
                  <a:pt x="15640" y="14831"/>
                  <a:pt x="15413" y="14629"/>
                  <a:pt x="15210" y="14477"/>
                </a:cubicBezTo>
                <a:cubicBezTo>
                  <a:pt x="14400" y="13794"/>
                  <a:pt x="13413" y="13211"/>
                  <a:pt x="12502" y="12705"/>
                </a:cubicBezTo>
                <a:cubicBezTo>
                  <a:pt x="12350" y="12604"/>
                  <a:pt x="12224" y="12553"/>
                  <a:pt x="12047" y="12452"/>
                </a:cubicBezTo>
                <a:cubicBezTo>
                  <a:pt x="11161" y="11971"/>
                  <a:pt x="10275" y="11516"/>
                  <a:pt x="9592" y="10807"/>
                </a:cubicBezTo>
                <a:cubicBezTo>
                  <a:pt x="9389" y="10630"/>
                  <a:pt x="9212" y="10326"/>
                  <a:pt x="9111" y="10073"/>
                </a:cubicBezTo>
                <a:lnTo>
                  <a:pt x="9086" y="10023"/>
                </a:lnTo>
                <a:close/>
                <a:moveTo>
                  <a:pt x="44744" y="20019"/>
                </a:moveTo>
                <a:cubicBezTo>
                  <a:pt x="44744" y="20146"/>
                  <a:pt x="44719" y="20247"/>
                  <a:pt x="44643" y="20348"/>
                </a:cubicBezTo>
                <a:cubicBezTo>
                  <a:pt x="44618" y="20399"/>
                  <a:pt x="44592" y="20475"/>
                  <a:pt x="44592" y="20500"/>
                </a:cubicBezTo>
                <a:cubicBezTo>
                  <a:pt x="44415" y="20829"/>
                  <a:pt x="44289" y="21057"/>
                  <a:pt x="44643" y="21386"/>
                </a:cubicBezTo>
                <a:cubicBezTo>
                  <a:pt x="44896" y="21614"/>
                  <a:pt x="45174" y="21765"/>
                  <a:pt x="45503" y="21917"/>
                </a:cubicBezTo>
                <a:cubicBezTo>
                  <a:pt x="45731" y="22019"/>
                  <a:pt x="45908" y="22145"/>
                  <a:pt x="46111" y="22272"/>
                </a:cubicBezTo>
                <a:cubicBezTo>
                  <a:pt x="46313" y="22398"/>
                  <a:pt x="46440" y="22550"/>
                  <a:pt x="46516" y="22677"/>
                </a:cubicBezTo>
                <a:cubicBezTo>
                  <a:pt x="46566" y="22803"/>
                  <a:pt x="46566" y="22904"/>
                  <a:pt x="46541" y="23031"/>
                </a:cubicBezTo>
                <a:cubicBezTo>
                  <a:pt x="46415" y="23461"/>
                  <a:pt x="45554" y="23714"/>
                  <a:pt x="45048" y="23714"/>
                </a:cubicBezTo>
                <a:cubicBezTo>
                  <a:pt x="44238" y="23714"/>
                  <a:pt x="43479" y="23461"/>
                  <a:pt x="42720" y="23208"/>
                </a:cubicBezTo>
                <a:cubicBezTo>
                  <a:pt x="41951" y="22952"/>
                  <a:pt x="41183" y="22696"/>
                  <a:pt x="40376" y="22696"/>
                </a:cubicBezTo>
                <a:cubicBezTo>
                  <a:pt x="40305" y="22696"/>
                  <a:pt x="40235" y="22698"/>
                  <a:pt x="40164" y="22702"/>
                </a:cubicBezTo>
                <a:cubicBezTo>
                  <a:pt x="39936" y="22727"/>
                  <a:pt x="39733" y="22778"/>
                  <a:pt x="39607" y="22904"/>
                </a:cubicBezTo>
                <a:cubicBezTo>
                  <a:pt x="38620" y="22398"/>
                  <a:pt x="37582" y="22094"/>
                  <a:pt x="36545" y="22044"/>
                </a:cubicBezTo>
                <a:cubicBezTo>
                  <a:pt x="36393" y="22035"/>
                  <a:pt x="36246" y="22033"/>
                  <a:pt x="36108" y="22033"/>
                </a:cubicBezTo>
                <a:cubicBezTo>
                  <a:pt x="35830" y="22033"/>
                  <a:pt x="35583" y="22044"/>
                  <a:pt x="35380" y="22044"/>
                </a:cubicBezTo>
                <a:lnTo>
                  <a:pt x="35304" y="22044"/>
                </a:lnTo>
                <a:lnTo>
                  <a:pt x="35330" y="22019"/>
                </a:lnTo>
                <a:cubicBezTo>
                  <a:pt x="36848" y="20778"/>
                  <a:pt x="38797" y="20728"/>
                  <a:pt x="40644" y="20652"/>
                </a:cubicBezTo>
                <a:cubicBezTo>
                  <a:pt x="42062" y="20551"/>
                  <a:pt x="43479" y="20500"/>
                  <a:pt x="44744" y="20019"/>
                </a:cubicBezTo>
                <a:close/>
                <a:moveTo>
                  <a:pt x="39355" y="23348"/>
                </a:moveTo>
                <a:lnTo>
                  <a:pt x="39355" y="23348"/>
                </a:lnTo>
                <a:cubicBezTo>
                  <a:pt x="39344" y="23376"/>
                  <a:pt x="39335" y="23405"/>
                  <a:pt x="39328" y="23436"/>
                </a:cubicBezTo>
                <a:cubicBezTo>
                  <a:pt x="39261" y="23721"/>
                  <a:pt x="39461" y="24096"/>
                  <a:pt x="39707" y="24441"/>
                </a:cubicBezTo>
                <a:lnTo>
                  <a:pt x="39707" y="24441"/>
                </a:lnTo>
                <a:cubicBezTo>
                  <a:pt x="39578" y="24217"/>
                  <a:pt x="39472" y="23984"/>
                  <a:pt x="39404" y="23739"/>
                </a:cubicBezTo>
                <a:cubicBezTo>
                  <a:pt x="39352" y="23601"/>
                  <a:pt x="39336" y="23463"/>
                  <a:pt x="39355" y="23348"/>
                </a:cubicBezTo>
                <a:close/>
                <a:moveTo>
                  <a:pt x="6631" y="14755"/>
                </a:moveTo>
                <a:lnTo>
                  <a:pt x="6656" y="14806"/>
                </a:lnTo>
                <a:cubicBezTo>
                  <a:pt x="7820" y="15641"/>
                  <a:pt x="9212" y="16451"/>
                  <a:pt x="11085" y="17286"/>
                </a:cubicBezTo>
                <a:cubicBezTo>
                  <a:pt x="11642" y="17539"/>
                  <a:pt x="11996" y="17843"/>
                  <a:pt x="12350" y="18298"/>
                </a:cubicBezTo>
                <a:cubicBezTo>
                  <a:pt x="12401" y="18374"/>
                  <a:pt x="12452" y="18425"/>
                  <a:pt x="12477" y="18526"/>
                </a:cubicBezTo>
                <a:cubicBezTo>
                  <a:pt x="12629" y="18754"/>
                  <a:pt x="12755" y="18982"/>
                  <a:pt x="12958" y="19133"/>
                </a:cubicBezTo>
                <a:cubicBezTo>
                  <a:pt x="13388" y="19538"/>
                  <a:pt x="13995" y="19817"/>
                  <a:pt x="14552" y="20070"/>
                </a:cubicBezTo>
                <a:cubicBezTo>
                  <a:pt x="14653" y="20120"/>
                  <a:pt x="14729" y="20146"/>
                  <a:pt x="14805" y="20171"/>
                </a:cubicBezTo>
                <a:cubicBezTo>
                  <a:pt x="14906" y="20247"/>
                  <a:pt x="15033" y="20272"/>
                  <a:pt x="15134" y="20323"/>
                </a:cubicBezTo>
                <a:cubicBezTo>
                  <a:pt x="15691" y="20576"/>
                  <a:pt x="16298" y="20880"/>
                  <a:pt x="16830" y="21209"/>
                </a:cubicBezTo>
                <a:cubicBezTo>
                  <a:pt x="17032" y="21335"/>
                  <a:pt x="17235" y="21512"/>
                  <a:pt x="17437" y="21639"/>
                </a:cubicBezTo>
                <a:cubicBezTo>
                  <a:pt x="17842" y="21943"/>
                  <a:pt x="18222" y="22221"/>
                  <a:pt x="18703" y="22423"/>
                </a:cubicBezTo>
                <a:cubicBezTo>
                  <a:pt x="19120" y="22612"/>
                  <a:pt x="20125" y="22955"/>
                  <a:pt x="21047" y="22955"/>
                </a:cubicBezTo>
                <a:cubicBezTo>
                  <a:pt x="21241" y="22955"/>
                  <a:pt x="21432" y="22940"/>
                  <a:pt x="21613" y="22904"/>
                </a:cubicBezTo>
                <a:lnTo>
                  <a:pt x="21689" y="22904"/>
                </a:lnTo>
                <a:lnTo>
                  <a:pt x="21638" y="22930"/>
                </a:lnTo>
                <a:cubicBezTo>
                  <a:pt x="21486" y="23107"/>
                  <a:pt x="21360" y="23284"/>
                  <a:pt x="21233" y="23436"/>
                </a:cubicBezTo>
                <a:cubicBezTo>
                  <a:pt x="20449" y="24448"/>
                  <a:pt x="19816" y="25587"/>
                  <a:pt x="19209" y="26700"/>
                </a:cubicBezTo>
                <a:cubicBezTo>
                  <a:pt x="19183" y="26726"/>
                  <a:pt x="19158" y="26776"/>
                  <a:pt x="19158" y="26827"/>
                </a:cubicBezTo>
                <a:cubicBezTo>
                  <a:pt x="19158" y="26852"/>
                  <a:pt x="19107" y="26878"/>
                  <a:pt x="19107" y="26903"/>
                </a:cubicBezTo>
                <a:cubicBezTo>
                  <a:pt x="18912" y="26916"/>
                  <a:pt x="18712" y="26922"/>
                  <a:pt x="18508" y="26922"/>
                </a:cubicBezTo>
                <a:cubicBezTo>
                  <a:pt x="17501" y="26922"/>
                  <a:pt x="16389" y="26767"/>
                  <a:pt x="15084" y="26473"/>
                </a:cubicBezTo>
                <a:cubicBezTo>
                  <a:pt x="14856" y="26397"/>
                  <a:pt x="14552" y="26346"/>
                  <a:pt x="14274" y="26321"/>
                </a:cubicBezTo>
                <a:cubicBezTo>
                  <a:pt x="13160" y="26093"/>
                  <a:pt x="12021" y="25865"/>
                  <a:pt x="11136" y="25233"/>
                </a:cubicBezTo>
                <a:cubicBezTo>
                  <a:pt x="10224" y="24575"/>
                  <a:pt x="9187" y="24043"/>
                  <a:pt x="7972" y="23588"/>
                </a:cubicBezTo>
                <a:cubicBezTo>
                  <a:pt x="7795" y="23537"/>
                  <a:pt x="7592" y="23436"/>
                  <a:pt x="7390" y="23360"/>
                </a:cubicBezTo>
                <a:cubicBezTo>
                  <a:pt x="6555" y="23056"/>
                  <a:pt x="5694" y="22727"/>
                  <a:pt x="4884" y="22677"/>
                </a:cubicBezTo>
                <a:lnTo>
                  <a:pt x="4783" y="22677"/>
                </a:lnTo>
                <a:lnTo>
                  <a:pt x="4809" y="22651"/>
                </a:lnTo>
                <a:cubicBezTo>
                  <a:pt x="5062" y="22442"/>
                  <a:pt x="5407" y="22372"/>
                  <a:pt x="5772" y="22372"/>
                </a:cubicBezTo>
                <a:cubicBezTo>
                  <a:pt x="6244" y="22372"/>
                  <a:pt x="6751" y="22490"/>
                  <a:pt x="7137" y="22575"/>
                </a:cubicBezTo>
                <a:lnTo>
                  <a:pt x="7188" y="22575"/>
                </a:lnTo>
                <a:lnTo>
                  <a:pt x="7567" y="22677"/>
                </a:lnTo>
                <a:cubicBezTo>
                  <a:pt x="7972" y="22778"/>
                  <a:pt x="8402" y="22904"/>
                  <a:pt x="8807" y="22930"/>
                </a:cubicBezTo>
                <a:cubicBezTo>
                  <a:pt x="8881" y="22937"/>
                  <a:pt x="8958" y="22940"/>
                  <a:pt x="9035" y="22940"/>
                </a:cubicBezTo>
                <a:cubicBezTo>
                  <a:pt x="9223" y="22940"/>
                  <a:pt x="9420" y="22922"/>
                  <a:pt x="9617" y="22904"/>
                </a:cubicBezTo>
                <a:cubicBezTo>
                  <a:pt x="9833" y="22870"/>
                  <a:pt x="10048" y="22846"/>
                  <a:pt x="10259" y="22846"/>
                </a:cubicBezTo>
                <a:cubicBezTo>
                  <a:pt x="10519" y="22846"/>
                  <a:pt x="10772" y="22883"/>
                  <a:pt x="11009" y="22980"/>
                </a:cubicBezTo>
                <a:cubicBezTo>
                  <a:pt x="11313" y="23107"/>
                  <a:pt x="11566" y="23335"/>
                  <a:pt x="11819" y="23537"/>
                </a:cubicBezTo>
                <a:cubicBezTo>
                  <a:pt x="11996" y="23689"/>
                  <a:pt x="12224" y="23841"/>
                  <a:pt x="12452" y="23967"/>
                </a:cubicBezTo>
                <a:cubicBezTo>
                  <a:pt x="12831" y="24195"/>
                  <a:pt x="13337" y="24473"/>
                  <a:pt x="13869" y="24600"/>
                </a:cubicBezTo>
                <a:cubicBezTo>
                  <a:pt x="14026" y="24652"/>
                  <a:pt x="14225" y="24698"/>
                  <a:pt x="14422" y="24698"/>
                </a:cubicBezTo>
                <a:cubicBezTo>
                  <a:pt x="14604" y="24698"/>
                  <a:pt x="14786" y="24659"/>
                  <a:pt x="14932" y="24549"/>
                </a:cubicBezTo>
                <a:cubicBezTo>
                  <a:pt x="15185" y="24347"/>
                  <a:pt x="15185" y="24170"/>
                  <a:pt x="15159" y="23917"/>
                </a:cubicBezTo>
                <a:lnTo>
                  <a:pt x="15159" y="23739"/>
                </a:lnTo>
                <a:cubicBezTo>
                  <a:pt x="15134" y="22575"/>
                  <a:pt x="14476" y="21411"/>
                  <a:pt x="13388" y="20627"/>
                </a:cubicBezTo>
                <a:cubicBezTo>
                  <a:pt x="12958" y="20298"/>
                  <a:pt x="12452" y="20045"/>
                  <a:pt x="11844" y="19791"/>
                </a:cubicBezTo>
                <a:cubicBezTo>
                  <a:pt x="11768" y="19766"/>
                  <a:pt x="11692" y="19741"/>
                  <a:pt x="11591" y="19716"/>
                </a:cubicBezTo>
                <a:cubicBezTo>
                  <a:pt x="11110" y="19538"/>
                  <a:pt x="10553" y="19361"/>
                  <a:pt x="10478" y="19007"/>
                </a:cubicBezTo>
                <a:cubicBezTo>
                  <a:pt x="10452" y="18855"/>
                  <a:pt x="10553" y="18653"/>
                  <a:pt x="10807" y="18475"/>
                </a:cubicBezTo>
                <a:cubicBezTo>
                  <a:pt x="10832" y="18450"/>
                  <a:pt x="10857" y="18400"/>
                  <a:pt x="10857" y="18349"/>
                </a:cubicBezTo>
                <a:cubicBezTo>
                  <a:pt x="10857" y="18273"/>
                  <a:pt x="10832" y="18248"/>
                  <a:pt x="10807" y="18222"/>
                </a:cubicBezTo>
                <a:cubicBezTo>
                  <a:pt x="10300" y="17767"/>
                  <a:pt x="9693" y="17413"/>
                  <a:pt x="9162" y="17109"/>
                </a:cubicBezTo>
                <a:cubicBezTo>
                  <a:pt x="8453" y="16704"/>
                  <a:pt x="7770" y="16274"/>
                  <a:pt x="7188" y="15717"/>
                </a:cubicBezTo>
                <a:lnTo>
                  <a:pt x="7137" y="15641"/>
                </a:lnTo>
                <a:cubicBezTo>
                  <a:pt x="6934" y="15464"/>
                  <a:pt x="6580" y="15135"/>
                  <a:pt x="6631" y="14856"/>
                </a:cubicBezTo>
                <a:lnTo>
                  <a:pt x="6631" y="14806"/>
                </a:lnTo>
                <a:lnTo>
                  <a:pt x="6631" y="14755"/>
                </a:lnTo>
                <a:close/>
                <a:moveTo>
                  <a:pt x="4606" y="22980"/>
                </a:moveTo>
                <a:cubicBezTo>
                  <a:pt x="5239" y="22980"/>
                  <a:pt x="5770" y="23208"/>
                  <a:pt x="6378" y="23436"/>
                </a:cubicBezTo>
                <a:cubicBezTo>
                  <a:pt x="6428" y="23461"/>
                  <a:pt x="6504" y="23461"/>
                  <a:pt x="6555" y="23512"/>
                </a:cubicBezTo>
                <a:cubicBezTo>
                  <a:pt x="6783" y="23588"/>
                  <a:pt x="7036" y="23664"/>
                  <a:pt x="7263" y="23739"/>
                </a:cubicBezTo>
                <a:cubicBezTo>
                  <a:pt x="7643" y="23891"/>
                  <a:pt x="8023" y="23993"/>
                  <a:pt x="8402" y="24170"/>
                </a:cubicBezTo>
                <a:lnTo>
                  <a:pt x="8453" y="24195"/>
                </a:lnTo>
                <a:cubicBezTo>
                  <a:pt x="9086" y="24448"/>
                  <a:pt x="9718" y="24726"/>
                  <a:pt x="10300" y="25106"/>
                </a:cubicBezTo>
                <a:cubicBezTo>
                  <a:pt x="10452" y="25207"/>
                  <a:pt x="10579" y="25334"/>
                  <a:pt x="10731" y="25435"/>
                </a:cubicBezTo>
                <a:cubicBezTo>
                  <a:pt x="11060" y="25688"/>
                  <a:pt x="11363" y="25891"/>
                  <a:pt x="11743" y="26068"/>
                </a:cubicBezTo>
                <a:cubicBezTo>
                  <a:pt x="12578" y="26397"/>
                  <a:pt x="13514" y="26574"/>
                  <a:pt x="14400" y="26751"/>
                </a:cubicBezTo>
                <a:cubicBezTo>
                  <a:pt x="14729" y="26827"/>
                  <a:pt x="15008" y="26878"/>
                  <a:pt x="15286" y="26954"/>
                </a:cubicBezTo>
                <a:cubicBezTo>
                  <a:pt x="16469" y="27209"/>
                  <a:pt x="17525" y="27336"/>
                  <a:pt x="18511" y="27336"/>
                </a:cubicBezTo>
                <a:cubicBezTo>
                  <a:pt x="18601" y="27336"/>
                  <a:pt x="18690" y="27335"/>
                  <a:pt x="18778" y="27333"/>
                </a:cubicBezTo>
                <a:lnTo>
                  <a:pt x="18804" y="27333"/>
                </a:lnTo>
                <a:lnTo>
                  <a:pt x="18778" y="27358"/>
                </a:lnTo>
                <a:cubicBezTo>
                  <a:pt x="18146" y="28421"/>
                  <a:pt x="17336" y="29560"/>
                  <a:pt x="16298" y="30902"/>
                </a:cubicBezTo>
                <a:cubicBezTo>
                  <a:pt x="15855" y="31026"/>
                  <a:pt x="15388" y="31088"/>
                  <a:pt x="14843" y="31088"/>
                </a:cubicBezTo>
                <a:cubicBezTo>
                  <a:pt x="14610" y="31088"/>
                  <a:pt x="14362" y="31076"/>
                  <a:pt x="14097" y="31053"/>
                </a:cubicBezTo>
                <a:cubicBezTo>
                  <a:pt x="13413" y="31003"/>
                  <a:pt x="12882" y="30775"/>
                  <a:pt x="12325" y="30522"/>
                </a:cubicBezTo>
                <a:cubicBezTo>
                  <a:pt x="12224" y="30497"/>
                  <a:pt x="12123" y="30421"/>
                  <a:pt x="11996" y="30395"/>
                </a:cubicBezTo>
                <a:cubicBezTo>
                  <a:pt x="11060" y="29990"/>
                  <a:pt x="9870" y="29763"/>
                  <a:pt x="8478" y="29737"/>
                </a:cubicBezTo>
                <a:cubicBezTo>
                  <a:pt x="8149" y="29737"/>
                  <a:pt x="7770" y="29763"/>
                  <a:pt x="7415" y="29763"/>
                </a:cubicBezTo>
                <a:cubicBezTo>
                  <a:pt x="7137" y="29788"/>
                  <a:pt x="6833" y="29788"/>
                  <a:pt x="6580" y="29788"/>
                </a:cubicBezTo>
                <a:cubicBezTo>
                  <a:pt x="6251" y="29788"/>
                  <a:pt x="5897" y="29763"/>
                  <a:pt x="5568" y="29687"/>
                </a:cubicBezTo>
                <a:cubicBezTo>
                  <a:pt x="5264" y="29661"/>
                  <a:pt x="4986" y="29611"/>
                  <a:pt x="4657" y="29611"/>
                </a:cubicBezTo>
                <a:cubicBezTo>
                  <a:pt x="4302" y="29611"/>
                  <a:pt x="3923" y="29661"/>
                  <a:pt x="3594" y="29687"/>
                </a:cubicBezTo>
                <a:cubicBezTo>
                  <a:pt x="3290" y="29737"/>
                  <a:pt x="2986" y="29788"/>
                  <a:pt x="2657" y="29788"/>
                </a:cubicBezTo>
                <a:cubicBezTo>
                  <a:pt x="2500" y="29810"/>
                  <a:pt x="2336" y="29819"/>
                  <a:pt x="2163" y="29819"/>
                </a:cubicBezTo>
                <a:cubicBezTo>
                  <a:pt x="1726" y="29819"/>
                  <a:pt x="1231" y="29759"/>
                  <a:pt x="633" y="29687"/>
                </a:cubicBezTo>
                <a:cubicBezTo>
                  <a:pt x="810" y="29434"/>
                  <a:pt x="1012" y="29282"/>
                  <a:pt x="1139" y="29231"/>
                </a:cubicBezTo>
                <a:cubicBezTo>
                  <a:pt x="1594" y="28947"/>
                  <a:pt x="2036" y="28890"/>
                  <a:pt x="2474" y="28890"/>
                </a:cubicBezTo>
                <a:cubicBezTo>
                  <a:pt x="2619" y="28890"/>
                  <a:pt x="2765" y="28896"/>
                  <a:pt x="2910" y="28902"/>
                </a:cubicBezTo>
                <a:cubicBezTo>
                  <a:pt x="3045" y="28902"/>
                  <a:pt x="3192" y="28913"/>
                  <a:pt x="3327" y="28913"/>
                </a:cubicBezTo>
                <a:cubicBezTo>
                  <a:pt x="3394" y="28913"/>
                  <a:pt x="3459" y="28911"/>
                  <a:pt x="3518" y="28902"/>
                </a:cubicBezTo>
                <a:cubicBezTo>
                  <a:pt x="4125" y="28902"/>
                  <a:pt x="4555" y="28649"/>
                  <a:pt x="5062" y="28371"/>
                </a:cubicBezTo>
                <a:cubicBezTo>
                  <a:pt x="5138" y="28345"/>
                  <a:pt x="5239" y="28270"/>
                  <a:pt x="5289" y="28244"/>
                </a:cubicBezTo>
                <a:cubicBezTo>
                  <a:pt x="5810" y="27960"/>
                  <a:pt x="6271" y="27834"/>
                  <a:pt x="6747" y="27834"/>
                </a:cubicBezTo>
                <a:cubicBezTo>
                  <a:pt x="7035" y="27834"/>
                  <a:pt x="7328" y="27880"/>
                  <a:pt x="7643" y="27966"/>
                </a:cubicBezTo>
                <a:cubicBezTo>
                  <a:pt x="8073" y="28092"/>
                  <a:pt x="8478" y="28244"/>
                  <a:pt x="8908" y="28421"/>
                </a:cubicBezTo>
                <a:cubicBezTo>
                  <a:pt x="9566" y="28725"/>
                  <a:pt x="10224" y="28978"/>
                  <a:pt x="10984" y="29029"/>
                </a:cubicBezTo>
                <a:cubicBezTo>
                  <a:pt x="11131" y="29039"/>
                  <a:pt x="11270" y="29044"/>
                  <a:pt x="11401" y="29044"/>
                </a:cubicBezTo>
                <a:cubicBezTo>
                  <a:pt x="12235" y="29044"/>
                  <a:pt x="12725" y="28834"/>
                  <a:pt x="12856" y="28396"/>
                </a:cubicBezTo>
                <a:cubicBezTo>
                  <a:pt x="13110" y="27662"/>
                  <a:pt x="12198" y="27029"/>
                  <a:pt x="11515" y="26776"/>
                </a:cubicBezTo>
                <a:cubicBezTo>
                  <a:pt x="11237" y="26700"/>
                  <a:pt x="10958" y="26625"/>
                  <a:pt x="10655" y="26574"/>
                </a:cubicBezTo>
                <a:lnTo>
                  <a:pt x="9921" y="26371"/>
                </a:lnTo>
                <a:cubicBezTo>
                  <a:pt x="9617" y="26270"/>
                  <a:pt x="9288" y="26144"/>
                  <a:pt x="9035" y="25941"/>
                </a:cubicBezTo>
                <a:cubicBezTo>
                  <a:pt x="8858" y="25764"/>
                  <a:pt x="8782" y="25587"/>
                  <a:pt x="8706" y="25384"/>
                </a:cubicBezTo>
                <a:cubicBezTo>
                  <a:pt x="8681" y="25258"/>
                  <a:pt x="8605" y="25182"/>
                  <a:pt x="8554" y="25055"/>
                </a:cubicBezTo>
                <a:cubicBezTo>
                  <a:pt x="8175" y="24448"/>
                  <a:pt x="7415" y="24322"/>
                  <a:pt x="6681" y="24195"/>
                </a:cubicBezTo>
                <a:cubicBezTo>
                  <a:pt x="6327" y="24119"/>
                  <a:pt x="6023" y="24094"/>
                  <a:pt x="5745" y="23967"/>
                </a:cubicBezTo>
                <a:cubicBezTo>
                  <a:pt x="5289" y="23815"/>
                  <a:pt x="4555" y="23461"/>
                  <a:pt x="4555" y="23031"/>
                </a:cubicBezTo>
                <a:lnTo>
                  <a:pt x="4555" y="22980"/>
                </a:lnTo>
                <a:close/>
                <a:moveTo>
                  <a:pt x="25561" y="19412"/>
                </a:moveTo>
                <a:cubicBezTo>
                  <a:pt x="26472" y="19766"/>
                  <a:pt x="27332" y="20272"/>
                  <a:pt x="28193" y="20778"/>
                </a:cubicBezTo>
                <a:cubicBezTo>
                  <a:pt x="29382" y="21512"/>
                  <a:pt x="30622" y="22221"/>
                  <a:pt x="32014" y="22474"/>
                </a:cubicBezTo>
                <a:cubicBezTo>
                  <a:pt x="32014" y="22474"/>
                  <a:pt x="32065" y="22525"/>
                  <a:pt x="32090" y="22525"/>
                </a:cubicBezTo>
                <a:cubicBezTo>
                  <a:pt x="32698" y="22778"/>
                  <a:pt x="33204" y="23183"/>
                  <a:pt x="33659" y="23562"/>
                </a:cubicBezTo>
                <a:cubicBezTo>
                  <a:pt x="33862" y="23714"/>
                  <a:pt x="34039" y="23841"/>
                  <a:pt x="34242" y="23993"/>
                </a:cubicBezTo>
                <a:cubicBezTo>
                  <a:pt x="35178" y="24701"/>
                  <a:pt x="35760" y="25486"/>
                  <a:pt x="36367" y="26574"/>
                </a:cubicBezTo>
                <a:cubicBezTo>
                  <a:pt x="36165" y="26700"/>
                  <a:pt x="36140" y="27004"/>
                  <a:pt x="36317" y="27409"/>
                </a:cubicBezTo>
                <a:cubicBezTo>
                  <a:pt x="36570" y="27890"/>
                  <a:pt x="37000" y="28270"/>
                  <a:pt x="37380" y="28624"/>
                </a:cubicBezTo>
                <a:cubicBezTo>
                  <a:pt x="37785" y="28978"/>
                  <a:pt x="38190" y="29358"/>
                  <a:pt x="38443" y="29864"/>
                </a:cubicBezTo>
                <a:cubicBezTo>
                  <a:pt x="38468" y="29889"/>
                  <a:pt x="38468" y="29915"/>
                  <a:pt x="38519" y="29940"/>
                </a:cubicBezTo>
                <a:cubicBezTo>
                  <a:pt x="38772" y="30446"/>
                  <a:pt x="38848" y="31003"/>
                  <a:pt x="38848" y="31534"/>
                </a:cubicBezTo>
                <a:cubicBezTo>
                  <a:pt x="38848" y="31813"/>
                  <a:pt x="38822" y="32015"/>
                  <a:pt x="38721" y="32066"/>
                </a:cubicBezTo>
                <a:cubicBezTo>
                  <a:pt x="38699" y="32087"/>
                  <a:pt x="38670" y="32097"/>
                  <a:pt x="38633" y="32097"/>
                </a:cubicBezTo>
                <a:cubicBezTo>
                  <a:pt x="38539" y="32097"/>
                  <a:pt x="38396" y="32037"/>
                  <a:pt x="38215" y="31964"/>
                </a:cubicBezTo>
                <a:cubicBezTo>
                  <a:pt x="37456" y="31635"/>
                  <a:pt x="36798" y="31028"/>
                  <a:pt x="36165" y="30471"/>
                </a:cubicBezTo>
                <a:cubicBezTo>
                  <a:pt x="35406" y="29763"/>
                  <a:pt x="34874" y="29054"/>
                  <a:pt x="34419" y="28270"/>
                </a:cubicBezTo>
                <a:cubicBezTo>
                  <a:pt x="34267" y="27991"/>
                  <a:pt x="34115" y="27662"/>
                  <a:pt x="33988" y="27358"/>
                </a:cubicBezTo>
                <a:cubicBezTo>
                  <a:pt x="33735" y="26776"/>
                  <a:pt x="33457" y="26220"/>
                  <a:pt x="33103" y="25739"/>
                </a:cubicBezTo>
                <a:cubicBezTo>
                  <a:pt x="32571" y="25005"/>
                  <a:pt x="31761" y="24322"/>
                  <a:pt x="30850" y="23739"/>
                </a:cubicBezTo>
                <a:cubicBezTo>
                  <a:pt x="30600" y="23596"/>
                  <a:pt x="29984" y="23226"/>
                  <a:pt x="29402" y="23226"/>
                </a:cubicBezTo>
                <a:cubicBezTo>
                  <a:pt x="29161" y="23226"/>
                  <a:pt x="28925" y="23290"/>
                  <a:pt x="28724" y="23461"/>
                </a:cubicBezTo>
                <a:cubicBezTo>
                  <a:pt x="28269" y="23866"/>
                  <a:pt x="28269" y="24549"/>
                  <a:pt x="28345" y="25005"/>
                </a:cubicBezTo>
                <a:cubicBezTo>
                  <a:pt x="28471" y="25638"/>
                  <a:pt x="28775" y="26220"/>
                  <a:pt x="29028" y="26523"/>
                </a:cubicBezTo>
                <a:cubicBezTo>
                  <a:pt x="29534" y="27207"/>
                  <a:pt x="30218" y="27637"/>
                  <a:pt x="30876" y="27991"/>
                </a:cubicBezTo>
                <a:cubicBezTo>
                  <a:pt x="31382" y="28270"/>
                  <a:pt x="31812" y="28548"/>
                  <a:pt x="31863" y="29257"/>
                </a:cubicBezTo>
                <a:cubicBezTo>
                  <a:pt x="31888" y="29408"/>
                  <a:pt x="31863" y="29560"/>
                  <a:pt x="31863" y="29737"/>
                </a:cubicBezTo>
                <a:lnTo>
                  <a:pt x="31863" y="29940"/>
                </a:lnTo>
                <a:lnTo>
                  <a:pt x="31863" y="29990"/>
                </a:lnTo>
                <a:lnTo>
                  <a:pt x="31837" y="29990"/>
                </a:lnTo>
                <a:cubicBezTo>
                  <a:pt x="30977" y="29560"/>
                  <a:pt x="30319" y="28978"/>
                  <a:pt x="29661" y="28345"/>
                </a:cubicBezTo>
                <a:cubicBezTo>
                  <a:pt x="29433" y="28143"/>
                  <a:pt x="29231" y="27915"/>
                  <a:pt x="28977" y="27738"/>
                </a:cubicBezTo>
                <a:cubicBezTo>
                  <a:pt x="28724" y="27510"/>
                  <a:pt x="28522" y="27333"/>
                  <a:pt x="28269" y="27131"/>
                </a:cubicBezTo>
                <a:cubicBezTo>
                  <a:pt x="27535" y="26574"/>
                  <a:pt x="26776" y="25967"/>
                  <a:pt x="26295" y="25106"/>
                </a:cubicBezTo>
                <a:cubicBezTo>
                  <a:pt x="25915" y="24448"/>
                  <a:pt x="25612" y="23739"/>
                  <a:pt x="25283" y="23081"/>
                </a:cubicBezTo>
                <a:cubicBezTo>
                  <a:pt x="25181" y="22904"/>
                  <a:pt x="25131" y="22727"/>
                  <a:pt x="25029" y="22550"/>
                </a:cubicBezTo>
                <a:cubicBezTo>
                  <a:pt x="25004" y="22449"/>
                  <a:pt x="24928" y="22348"/>
                  <a:pt x="24903" y="22272"/>
                </a:cubicBezTo>
                <a:cubicBezTo>
                  <a:pt x="24675" y="21791"/>
                  <a:pt x="24473" y="21259"/>
                  <a:pt x="24042" y="20930"/>
                </a:cubicBezTo>
                <a:lnTo>
                  <a:pt x="24017" y="20930"/>
                </a:lnTo>
                <a:cubicBezTo>
                  <a:pt x="24498" y="20449"/>
                  <a:pt x="25029" y="19943"/>
                  <a:pt x="25536" y="19412"/>
                </a:cubicBezTo>
                <a:close/>
                <a:moveTo>
                  <a:pt x="4569" y="29894"/>
                </a:moveTo>
                <a:cubicBezTo>
                  <a:pt x="4899" y="29894"/>
                  <a:pt x="5214" y="29936"/>
                  <a:pt x="5542" y="29990"/>
                </a:cubicBezTo>
                <a:cubicBezTo>
                  <a:pt x="5821" y="30016"/>
                  <a:pt x="6099" y="30041"/>
                  <a:pt x="6428" y="30041"/>
                </a:cubicBezTo>
                <a:cubicBezTo>
                  <a:pt x="6783" y="30041"/>
                  <a:pt x="7162" y="30016"/>
                  <a:pt x="7491" y="30016"/>
                </a:cubicBezTo>
                <a:cubicBezTo>
                  <a:pt x="7742" y="29998"/>
                  <a:pt x="8005" y="29980"/>
                  <a:pt x="8263" y="29980"/>
                </a:cubicBezTo>
                <a:cubicBezTo>
                  <a:pt x="8370" y="29980"/>
                  <a:pt x="8476" y="29983"/>
                  <a:pt x="8579" y="29990"/>
                </a:cubicBezTo>
                <a:cubicBezTo>
                  <a:pt x="9364" y="29990"/>
                  <a:pt x="10123" y="30092"/>
                  <a:pt x="10857" y="30269"/>
                </a:cubicBezTo>
                <a:cubicBezTo>
                  <a:pt x="11389" y="30395"/>
                  <a:pt x="11869" y="30623"/>
                  <a:pt x="12350" y="30851"/>
                </a:cubicBezTo>
                <a:cubicBezTo>
                  <a:pt x="12502" y="30902"/>
                  <a:pt x="12654" y="30977"/>
                  <a:pt x="12806" y="31053"/>
                </a:cubicBezTo>
                <a:cubicBezTo>
                  <a:pt x="13360" y="31298"/>
                  <a:pt x="14061" y="31427"/>
                  <a:pt x="14774" y="31427"/>
                </a:cubicBezTo>
                <a:cubicBezTo>
                  <a:pt x="15168" y="31427"/>
                  <a:pt x="15566" y="31388"/>
                  <a:pt x="15944" y="31306"/>
                </a:cubicBezTo>
                <a:lnTo>
                  <a:pt x="16020" y="31306"/>
                </a:lnTo>
                <a:lnTo>
                  <a:pt x="15969" y="31357"/>
                </a:lnTo>
                <a:cubicBezTo>
                  <a:pt x="15564" y="31889"/>
                  <a:pt x="15134" y="32420"/>
                  <a:pt x="14679" y="32926"/>
                </a:cubicBezTo>
                <a:cubicBezTo>
                  <a:pt x="14426" y="33255"/>
                  <a:pt x="14147" y="33584"/>
                  <a:pt x="13869" y="33913"/>
                </a:cubicBezTo>
                <a:cubicBezTo>
                  <a:pt x="13439" y="34419"/>
                  <a:pt x="13008" y="34900"/>
                  <a:pt x="12553" y="35356"/>
                </a:cubicBezTo>
                <a:cubicBezTo>
                  <a:pt x="12527" y="35356"/>
                  <a:pt x="12502" y="35356"/>
                  <a:pt x="12477" y="35406"/>
                </a:cubicBezTo>
                <a:cubicBezTo>
                  <a:pt x="11905" y="35819"/>
                  <a:pt x="11242" y="35951"/>
                  <a:pt x="10543" y="35951"/>
                </a:cubicBezTo>
                <a:cubicBezTo>
                  <a:pt x="9913" y="35951"/>
                  <a:pt x="9253" y="35843"/>
                  <a:pt x="8605" y="35735"/>
                </a:cubicBezTo>
                <a:cubicBezTo>
                  <a:pt x="8073" y="35659"/>
                  <a:pt x="7592" y="35583"/>
                  <a:pt x="7112" y="35558"/>
                </a:cubicBezTo>
                <a:cubicBezTo>
                  <a:pt x="5441" y="35558"/>
                  <a:pt x="4024" y="36469"/>
                  <a:pt x="2632" y="37355"/>
                </a:cubicBezTo>
                <a:cubicBezTo>
                  <a:pt x="2354" y="37532"/>
                  <a:pt x="2025" y="37735"/>
                  <a:pt x="1746" y="37912"/>
                </a:cubicBezTo>
                <a:lnTo>
                  <a:pt x="1721" y="37912"/>
                </a:lnTo>
                <a:lnTo>
                  <a:pt x="1721" y="37886"/>
                </a:lnTo>
                <a:cubicBezTo>
                  <a:pt x="1620" y="37608"/>
                  <a:pt x="1696" y="37228"/>
                  <a:pt x="1848" y="36925"/>
                </a:cubicBezTo>
                <a:cubicBezTo>
                  <a:pt x="2328" y="35963"/>
                  <a:pt x="3341" y="35204"/>
                  <a:pt x="4151" y="34647"/>
                </a:cubicBezTo>
                <a:cubicBezTo>
                  <a:pt x="5112" y="33964"/>
                  <a:pt x="6201" y="33837"/>
                  <a:pt x="7289" y="33711"/>
                </a:cubicBezTo>
                <a:cubicBezTo>
                  <a:pt x="7567" y="33685"/>
                  <a:pt x="7846" y="33660"/>
                  <a:pt x="8175" y="33584"/>
                </a:cubicBezTo>
                <a:cubicBezTo>
                  <a:pt x="9820" y="33331"/>
                  <a:pt x="10756" y="32825"/>
                  <a:pt x="10857" y="32167"/>
                </a:cubicBezTo>
                <a:cubicBezTo>
                  <a:pt x="10882" y="31964"/>
                  <a:pt x="10832" y="31813"/>
                  <a:pt x="10731" y="31686"/>
                </a:cubicBezTo>
                <a:cubicBezTo>
                  <a:pt x="10461" y="31372"/>
                  <a:pt x="9854" y="31277"/>
                  <a:pt x="9473" y="31277"/>
                </a:cubicBezTo>
                <a:cubicBezTo>
                  <a:pt x="9424" y="31277"/>
                  <a:pt x="9379" y="31278"/>
                  <a:pt x="9339" y="31281"/>
                </a:cubicBezTo>
                <a:cubicBezTo>
                  <a:pt x="8934" y="31281"/>
                  <a:pt x="8579" y="31433"/>
                  <a:pt x="8200" y="31560"/>
                </a:cubicBezTo>
                <a:cubicBezTo>
                  <a:pt x="7972" y="31661"/>
                  <a:pt x="7770" y="31737"/>
                  <a:pt x="7491" y="31787"/>
                </a:cubicBezTo>
                <a:cubicBezTo>
                  <a:pt x="7338" y="31826"/>
                  <a:pt x="7196" y="31843"/>
                  <a:pt x="7064" y="31843"/>
                </a:cubicBezTo>
                <a:cubicBezTo>
                  <a:pt x="6586" y="31843"/>
                  <a:pt x="6234" y="31620"/>
                  <a:pt x="5897" y="31382"/>
                </a:cubicBezTo>
                <a:cubicBezTo>
                  <a:pt x="5669" y="31256"/>
                  <a:pt x="5441" y="31104"/>
                  <a:pt x="5188" y="30977"/>
                </a:cubicBezTo>
                <a:cubicBezTo>
                  <a:pt x="5026" y="30896"/>
                  <a:pt x="4879" y="30863"/>
                  <a:pt x="4733" y="30863"/>
                </a:cubicBezTo>
                <a:cubicBezTo>
                  <a:pt x="4562" y="30863"/>
                  <a:pt x="4393" y="30909"/>
                  <a:pt x="4201" y="30977"/>
                </a:cubicBezTo>
                <a:cubicBezTo>
                  <a:pt x="3767" y="31102"/>
                  <a:pt x="3294" y="31216"/>
                  <a:pt x="2789" y="31216"/>
                </a:cubicBezTo>
                <a:cubicBezTo>
                  <a:pt x="2470" y="31216"/>
                  <a:pt x="2139" y="31171"/>
                  <a:pt x="1797" y="31053"/>
                </a:cubicBezTo>
                <a:cubicBezTo>
                  <a:pt x="1341" y="30927"/>
                  <a:pt x="582" y="30598"/>
                  <a:pt x="532" y="30016"/>
                </a:cubicBezTo>
                <a:lnTo>
                  <a:pt x="532" y="29990"/>
                </a:lnTo>
                <a:lnTo>
                  <a:pt x="532" y="29965"/>
                </a:lnTo>
                <a:lnTo>
                  <a:pt x="582" y="29965"/>
                </a:lnTo>
                <a:cubicBezTo>
                  <a:pt x="1134" y="30036"/>
                  <a:pt x="1675" y="30073"/>
                  <a:pt x="2223" y="30073"/>
                </a:cubicBezTo>
                <a:cubicBezTo>
                  <a:pt x="2856" y="30073"/>
                  <a:pt x="3498" y="30023"/>
                  <a:pt x="4176" y="29915"/>
                </a:cubicBezTo>
                <a:cubicBezTo>
                  <a:pt x="4310" y="29900"/>
                  <a:pt x="4440" y="29894"/>
                  <a:pt x="4569" y="29894"/>
                </a:cubicBezTo>
                <a:close/>
                <a:moveTo>
                  <a:pt x="23865" y="21158"/>
                </a:moveTo>
                <a:cubicBezTo>
                  <a:pt x="24296" y="21436"/>
                  <a:pt x="24599" y="22069"/>
                  <a:pt x="24802" y="22677"/>
                </a:cubicBezTo>
                <a:cubicBezTo>
                  <a:pt x="24878" y="22879"/>
                  <a:pt x="24979" y="23056"/>
                  <a:pt x="25029" y="23183"/>
                </a:cubicBezTo>
                <a:cubicBezTo>
                  <a:pt x="25156" y="23410"/>
                  <a:pt x="25257" y="23664"/>
                  <a:pt x="25384" y="23917"/>
                </a:cubicBezTo>
                <a:cubicBezTo>
                  <a:pt x="25738" y="24676"/>
                  <a:pt x="26118" y="25460"/>
                  <a:pt x="26649" y="26093"/>
                </a:cubicBezTo>
                <a:cubicBezTo>
                  <a:pt x="27155" y="26675"/>
                  <a:pt x="27763" y="27131"/>
                  <a:pt x="28319" y="27612"/>
                </a:cubicBezTo>
                <a:cubicBezTo>
                  <a:pt x="28775" y="27966"/>
                  <a:pt x="29205" y="28345"/>
                  <a:pt x="29610" y="28725"/>
                </a:cubicBezTo>
                <a:cubicBezTo>
                  <a:pt x="30420" y="29484"/>
                  <a:pt x="31103" y="29990"/>
                  <a:pt x="31964" y="30319"/>
                </a:cubicBezTo>
                <a:cubicBezTo>
                  <a:pt x="31989" y="30395"/>
                  <a:pt x="31989" y="30471"/>
                  <a:pt x="32014" y="30522"/>
                </a:cubicBezTo>
                <a:cubicBezTo>
                  <a:pt x="32217" y="31028"/>
                  <a:pt x="32521" y="31458"/>
                  <a:pt x="32850" y="31889"/>
                </a:cubicBezTo>
                <a:cubicBezTo>
                  <a:pt x="33027" y="32142"/>
                  <a:pt x="33229" y="32395"/>
                  <a:pt x="33381" y="32648"/>
                </a:cubicBezTo>
                <a:cubicBezTo>
                  <a:pt x="33457" y="32724"/>
                  <a:pt x="33482" y="32800"/>
                  <a:pt x="33508" y="32850"/>
                </a:cubicBezTo>
                <a:cubicBezTo>
                  <a:pt x="33887" y="33559"/>
                  <a:pt x="33786" y="33812"/>
                  <a:pt x="33634" y="33913"/>
                </a:cubicBezTo>
                <a:cubicBezTo>
                  <a:pt x="33612" y="33924"/>
                  <a:pt x="33584" y="33930"/>
                  <a:pt x="33552" y="33930"/>
                </a:cubicBezTo>
                <a:cubicBezTo>
                  <a:pt x="33366" y="33930"/>
                  <a:pt x="33017" y="33741"/>
                  <a:pt x="32521" y="33331"/>
                </a:cubicBezTo>
                <a:cubicBezTo>
                  <a:pt x="31812" y="32698"/>
                  <a:pt x="31255" y="31889"/>
                  <a:pt x="30800" y="31104"/>
                </a:cubicBezTo>
                <a:cubicBezTo>
                  <a:pt x="30597" y="30775"/>
                  <a:pt x="30369" y="30421"/>
                  <a:pt x="30167" y="30117"/>
                </a:cubicBezTo>
                <a:cubicBezTo>
                  <a:pt x="29484" y="29155"/>
                  <a:pt x="28674" y="28194"/>
                  <a:pt x="27636" y="28067"/>
                </a:cubicBezTo>
                <a:cubicBezTo>
                  <a:pt x="27558" y="28054"/>
                  <a:pt x="27479" y="28048"/>
                  <a:pt x="27400" y="28048"/>
                </a:cubicBezTo>
                <a:cubicBezTo>
                  <a:pt x="27020" y="28048"/>
                  <a:pt x="26643" y="28195"/>
                  <a:pt x="26371" y="28447"/>
                </a:cubicBezTo>
                <a:cubicBezTo>
                  <a:pt x="26118" y="28649"/>
                  <a:pt x="25941" y="28953"/>
                  <a:pt x="25915" y="29257"/>
                </a:cubicBezTo>
                <a:cubicBezTo>
                  <a:pt x="25890" y="30168"/>
                  <a:pt x="26674" y="31053"/>
                  <a:pt x="27257" y="31686"/>
                </a:cubicBezTo>
                <a:cubicBezTo>
                  <a:pt x="27636" y="32116"/>
                  <a:pt x="28066" y="32521"/>
                  <a:pt x="28471" y="32901"/>
                </a:cubicBezTo>
                <a:cubicBezTo>
                  <a:pt x="28977" y="33382"/>
                  <a:pt x="29534" y="33837"/>
                  <a:pt x="29964" y="34394"/>
                </a:cubicBezTo>
                <a:cubicBezTo>
                  <a:pt x="30597" y="35153"/>
                  <a:pt x="30951" y="36090"/>
                  <a:pt x="31053" y="37228"/>
                </a:cubicBezTo>
                <a:lnTo>
                  <a:pt x="31053" y="37330"/>
                </a:lnTo>
                <a:cubicBezTo>
                  <a:pt x="31078" y="37583"/>
                  <a:pt x="31078" y="37836"/>
                  <a:pt x="31053" y="38089"/>
                </a:cubicBezTo>
                <a:cubicBezTo>
                  <a:pt x="30977" y="38469"/>
                  <a:pt x="30850" y="38696"/>
                  <a:pt x="30622" y="38722"/>
                </a:cubicBezTo>
                <a:cubicBezTo>
                  <a:pt x="30596" y="38728"/>
                  <a:pt x="30568" y="38731"/>
                  <a:pt x="30540" y="38731"/>
                </a:cubicBezTo>
                <a:cubicBezTo>
                  <a:pt x="30149" y="38731"/>
                  <a:pt x="29679" y="38106"/>
                  <a:pt x="29585" y="37988"/>
                </a:cubicBezTo>
                <a:cubicBezTo>
                  <a:pt x="29408" y="37735"/>
                  <a:pt x="29231" y="37431"/>
                  <a:pt x="29079" y="37127"/>
                </a:cubicBezTo>
                <a:cubicBezTo>
                  <a:pt x="28851" y="36722"/>
                  <a:pt x="28648" y="36292"/>
                  <a:pt x="28319" y="35963"/>
                </a:cubicBezTo>
                <a:cubicBezTo>
                  <a:pt x="28168" y="35811"/>
                  <a:pt x="28066" y="35735"/>
                  <a:pt x="27915" y="35710"/>
                </a:cubicBezTo>
                <a:lnTo>
                  <a:pt x="27889" y="35710"/>
                </a:lnTo>
                <a:lnTo>
                  <a:pt x="27889" y="35685"/>
                </a:lnTo>
                <a:lnTo>
                  <a:pt x="27889" y="35609"/>
                </a:lnTo>
                <a:cubicBezTo>
                  <a:pt x="27813" y="34824"/>
                  <a:pt x="27383" y="34141"/>
                  <a:pt x="26953" y="33458"/>
                </a:cubicBezTo>
                <a:cubicBezTo>
                  <a:pt x="26877" y="33306"/>
                  <a:pt x="26750" y="33129"/>
                  <a:pt x="26649" y="32926"/>
                </a:cubicBezTo>
                <a:cubicBezTo>
                  <a:pt x="26523" y="32749"/>
                  <a:pt x="26421" y="32547"/>
                  <a:pt x="26295" y="32369"/>
                </a:cubicBezTo>
                <a:cubicBezTo>
                  <a:pt x="25738" y="31408"/>
                  <a:pt x="25131" y="30395"/>
                  <a:pt x="24650" y="29383"/>
                </a:cubicBezTo>
                <a:cubicBezTo>
                  <a:pt x="24093" y="28219"/>
                  <a:pt x="23764" y="26979"/>
                  <a:pt x="23587" y="25410"/>
                </a:cubicBezTo>
                <a:cubicBezTo>
                  <a:pt x="23460" y="24397"/>
                  <a:pt x="23283" y="23335"/>
                  <a:pt x="22752" y="22322"/>
                </a:cubicBezTo>
                <a:cubicBezTo>
                  <a:pt x="22752" y="22322"/>
                  <a:pt x="22752" y="22297"/>
                  <a:pt x="22726" y="22297"/>
                </a:cubicBezTo>
                <a:cubicBezTo>
                  <a:pt x="23030" y="21993"/>
                  <a:pt x="23384" y="21614"/>
                  <a:pt x="23840" y="21183"/>
                </a:cubicBezTo>
                <a:lnTo>
                  <a:pt x="23865" y="21158"/>
                </a:lnTo>
                <a:close/>
                <a:moveTo>
                  <a:pt x="22499" y="22550"/>
                </a:moveTo>
                <a:lnTo>
                  <a:pt x="22499" y="22575"/>
                </a:lnTo>
                <a:cubicBezTo>
                  <a:pt x="23005" y="23562"/>
                  <a:pt x="23131" y="24600"/>
                  <a:pt x="23258" y="25688"/>
                </a:cubicBezTo>
                <a:lnTo>
                  <a:pt x="23283" y="25815"/>
                </a:lnTo>
                <a:cubicBezTo>
                  <a:pt x="23460" y="27004"/>
                  <a:pt x="23713" y="28067"/>
                  <a:pt x="24144" y="29029"/>
                </a:cubicBezTo>
                <a:cubicBezTo>
                  <a:pt x="24650" y="30168"/>
                  <a:pt x="25283" y="31281"/>
                  <a:pt x="25865" y="32268"/>
                </a:cubicBezTo>
                <a:cubicBezTo>
                  <a:pt x="26016" y="32521"/>
                  <a:pt x="26168" y="32774"/>
                  <a:pt x="26371" y="33027"/>
                </a:cubicBezTo>
                <a:cubicBezTo>
                  <a:pt x="26902" y="33812"/>
                  <a:pt x="27459" y="34698"/>
                  <a:pt x="27560" y="35583"/>
                </a:cubicBezTo>
                <a:cubicBezTo>
                  <a:pt x="27560" y="35609"/>
                  <a:pt x="27560" y="35609"/>
                  <a:pt x="27586" y="35659"/>
                </a:cubicBezTo>
                <a:lnTo>
                  <a:pt x="27586" y="35685"/>
                </a:lnTo>
                <a:lnTo>
                  <a:pt x="27459" y="35685"/>
                </a:lnTo>
                <a:cubicBezTo>
                  <a:pt x="27395" y="35692"/>
                  <a:pt x="27333" y="35695"/>
                  <a:pt x="27272" y="35695"/>
                </a:cubicBezTo>
                <a:cubicBezTo>
                  <a:pt x="26021" y="35695"/>
                  <a:pt x="25542" y="34236"/>
                  <a:pt x="25156" y="33053"/>
                </a:cubicBezTo>
                <a:cubicBezTo>
                  <a:pt x="25055" y="32800"/>
                  <a:pt x="25004" y="32547"/>
                  <a:pt x="24903" y="32369"/>
                </a:cubicBezTo>
                <a:cubicBezTo>
                  <a:pt x="24625" y="31661"/>
                  <a:pt x="24220" y="30876"/>
                  <a:pt x="23663" y="30016"/>
                </a:cubicBezTo>
                <a:lnTo>
                  <a:pt x="23638" y="29990"/>
                </a:lnTo>
                <a:cubicBezTo>
                  <a:pt x="23283" y="29408"/>
                  <a:pt x="22701" y="28497"/>
                  <a:pt x="21891" y="28497"/>
                </a:cubicBezTo>
                <a:cubicBezTo>
                  <a:pt x="21613" y="28497"/>
                  <a:pt x="21385" y="28624"/>
                  <a:pt x="21208" y="28852"/>
                </a:cubicBezTo>
                <a:cubicBezTo>
                  <a:pt x="20854" y="29257"/>
                  <a:pt x="20727" y="29915"/>
                  <a:pt x="20803" y="30395"/>
                </a:cubicBezTo>
                <a:cubicBezTo>
                  <a:pt x="20955" y="31585"/>
                  <a:pt x="21765" y="32648"/>
                  <a:pt x="22524" y="33584"/>
                </a:cubicBezTo>
                <a:lnTo>
                  <a:pt x="22625" y="33711"/>
                </a:lnTo>
                <a:cubicBezTo>
                  <a:pt x="22701" y="33787"/>
                  <a:pt x="22752" y="33863"/>
                  <a:pt x="22828" y="33938"/>
                </a:cubicBezTo>
                <a:cubicBezTo>
                  <a:pt x="23131" y="34318"/>
                  <a:pt x="23460" y="34698"/>
                  <a:pt x="23410" y="35229"/>
                </a:cubicBezTo>
                <a:cubicBezTo>
                  <a:pt x="23410" y="35381"/>
                  <a:pt x="23359" y="35533"/>
                  <a:pt x="23334" y="35685"/>
                </a:cubicBezTo>
                <a:cubicBezTo>
                  <a:pt x="23258" y="35862"/>
                  <a:pt x="23233" y="36014"/>
                  <a:pt x="23233" y="36216"/>
                </a:cubicBezTo>
                <a:cubicBezTo>
                  <a:pt x="23233" y="36697"/>
                  <a:pt x="23511" y="37178"/>
                  <a:pt x="23739" y="37583"/>
                </a:cubicBezTo>
                <a:lnTo>
                  <a:pt x="23764" y="37659"/>
                </a:lnTo>
                <a:cubicBezTo>
                  <a:pt x="23840" y="37760"/>
                  <a:pt x="23865" y="37861"/>
                  <a:pt x="23916" y="37962"/>
                </a:cubicBezTo>
                <a:cubicBezTo>
                  <a:pt x="24169" y="38393"/>
                  <a:pt x="24473" y="38848"/>
                  <a:pt x="24498" y="39354"/>
                </a:cubicBezTo>
                <a:cubicBezTo>
                  <a:pt x="24523" y="39658"/>
                  <a:pt x="24397" y="39962"/>
                  <a:pt x="24220" y="40164"/>
                </a:cubicBezTo>
                <a:cubicBezTo>
                  <a:pt x="23233" y="39202"/>
                  <a:pt x="22954" y="37836"/>
                  <a:pt x="22625" y="36545"/>
                </a:cubicBezTo>
                <a:cubicBezTo>
                  <a:pt x="22473" y="35811"/>
                  <a:pt x="22322" y="35077"/>
                  <a:pt x="22018" y="34394"/>
                </a:cubicBezTo>
                <a:cubicBezTo>
                  <a:pt x="21233" y="32496"/>
                  <a:pt x="19690" y="31003"/>
                  <a:pt x="18196" y="29535"/>
                </a:cubicBezTo>
                <a:lnTo>
                  <a:pt x="18019" y="29358"/>
                </a:lnTo>
                <a:cubicBezTo>
                  <a:pt x="18298" y="28953"/>
                  <a:pt x="18551" y="28599"/>
                  <a:pt x="18778" y="28244"/>
                </a:cubicBezTo>
                <a:cubicBezTo>
                  <a:pt x="19082" y="27713"/>
                  <a:pt x="19411" y="27131"/>
                  <a:pt x="19690" y="26599"/>
                </a:cubicBezTo>
                <a:cubicBezTo>
                  <a:pt x="20044" y="25941"/>
                  <a:pt x="20423" y="25233"/>
                  <a:pt x="20854" y="24600"/>
                </a:cubicBezTo>
                <a:cubicBezTo>
                  <a:pt x="21309" y="23967"/>
                  <a:pt x="21815" y="23309"/>
                  <a:pt x="22473" y="22575"/>
                </a:cubicBezTo>
                <a:lnTo>
                  <a:pt x="22499" y="22550"/>
                </a:lnTo>
                <a:close/>
                <a:moveTo>
                  <a:pt x="7101" y="35941"/>
                </a:moveTo>
                <a:cubicBezTo>
                  <a:pt x="7362" y="35941"/>
                  <a:pt x="7634" y="35957"/>
                  <a:pt x="7921" y="35988"/>
                </a:cubicBezTo>
                <a:cubicBezTo>
                  <a:pt x="8175" y="36014"/>
                  <a:pt x="8453" y="36064"/>
                  <a:pt x="8731" y="36090"/>
                </a:cubicBezTo>
                <a:cubicBezTo>
                  <a:pt x="9333" y="36180"/>
                  <a:pt x="9943" y="36270"/>
                  <a:pt x="10536" y="36270"/>
                </a:cubicBezTo>
                <a:cubicBezTo>
                  <a:pt x="10941" y="36270"/>
                  <a:pt x="11338" y="36228"/>
                  <a:pt x="11718" y="36115"/>
                </a:cubicBezTo>
                <a:lnTo>
                  <a:pt x="11768" y="36090"/>
                </a:lnTo>
                <a:lnTo>
                  <a:pt x="11768" y="36090"/>
                </a:lnTo>
                <a:lnTo>
                  <a:pt x="11718" y="36166"/>
                </a:lnTo>
                <a:cubicBezTo>
                  <a:pt x="10528" y="37254"/>
                  <a:pt x="9237" y="38291"/>
                  <a:pt x="7820" y="39228"/>
                </a:cubicBezTo>
                <a:cubicBezTo>
                  <a:pt x="7339" y="39531"/>
                  <a:pt x="6833" y="39886"/>
                  <a:pt x="6352" y="40189"/>
                </a:cubicBezTo>
                <a:cubicBezTo>
                  <a:pt x="5315" y="40949"/>
                  <a:pt x="4252" y="41683"/>
                  <a:pt x="3138" y="42315"/>
                </a:cubicBezTo>
                <a:cubicBezTo>
                  <a:pt x="3138" y="42088"/>
                  <a:pt x="3239" y="41885"/>
                  <a:pt x="3290" y="41759"/>
                </a:cubicBezTo>
                <a:cubicBezTo>
                  <a:pt x="3518" y="41303"/>
                  <a:pt x="3796" y="40898"/>
                  <a:pt x="4049" y="40493"/>
                </a:cubicBezTo>
                <a:cubicBezTo>
                  <a:pt x="4378" y="40038"/>
                  <a:pt x="4682" y="39607"/>
                  <a:pt x="4884" y="39101"/>
                </a:cubicBezTo>
                <a:cubicBezTo>
                  <a:pt x="4884" y="39076"/>
                  <a:pt x="4910" y="39076"/>
                  <a:pt x="4910" y="39025"/>
                </a:cubicBezTo>
                <a:cubicBezTo>
                  <a:pt x="5011" y="38798"/>
                  <a:pt x="5163" y="38418"/>
                  <a:pt x="5062" y="38241"/>
                </a:cubicBezTo>
                <a:lnTo>
                  <a:pt x="5062" y="38215"/>
                </a:lnTo>
                <a:cubicBezTo>
                  <a:pt x="5006" y="38127"/>
                  <a:pt x="4917" y="38097"/>
                  <a:pt x="4814" y="38097"/>
                </a:cubicBezTo>
                <a:cubicBezTo>
                  <a:pt x="4680" y="38097"/>
                  <a:pt x="4521" y="38147"/>
                  <a:pt x="4378" y="38190"/>
                </a:cubicBezTo>
                <a:cubicBezTo>
                  <a:pt x="4302" y="38215"/>
                  <a:pt x="4252" y="38215"/>
                  <a:pt x="4226" y="38215"/>
                </a:cubicBezTo>
                <a:cubicBezTo>
                  <a:pt x="4049" y="38241"/>
                  <a:pt x="3897" y="38266"/>
                  <a:pt x="3746" y="38342"/>
                </a:cubicBezTo>
                <a:cubicBezTo>
                  <a:pt x="3391" y="38443"/>
                  <a:pt x="3012" y="38519"/>
                  <a:pt x="2657" y="38519"/>
                </a:cubicBezTo>
                <a:cubicBezTo>
                  <a:pt x="2328" y="38519"/>
                  <a:pt x="2075" y="38393"/>
                  <a:pt x="1873" y="38215"/>
                </a:cubicBezTo>
                <a:lnTo>
                  <a:pt x="1873" y="38190"/>
                </a:lnTo>
                <a:lnTo>
                  <a:pt x="1898" y="38190"/>
                </a:lnTo>
                <a:cubicBezTo>
                  <a:pt x="2202" y="37988"/>
                  <a:pt x="2506" y="37811"/>
                  <a:pt x="2784" y="37633"/>
                </a:cubicBezTo>
                <a:cubicBezTo>
                  <a:pt x="3493" y="37203"/>
                  <a:pt x="4176" y="36748"/>
                  <a:pt x="4935" y="36393"/>
                </a:cubicBezTo>
                <a:cubicBezTo>
                  <a:pt x="5621" y="36088"/>
                  <a:pt x="6307" y="35941"/>
                  <a:pt x="7101" y="35941"/>
                </a:cubicBezTo>
                <a:close/>
                <a:moveTo>
                  <a:pt x="17791" y="29586"/>
                </a:moveTo>
                <a:lnTo>
                  <a:pt x="17943" y="29737"/>
                </a:lnTo>
                <a:cubicBezTo>
                  <a:pt x="19183" y="30927"/>
                  <a:pt x="20550" y="32243"/>
                  <a:pt x="21385" y="33812"/>
                </a:cubicBezTo>
                <a:cubicBezTo>
                  <a:pt x="21613" y="34217"/>
                  <a:pt x="21815" y="34672"/>
                  <a:pt x="21942" y="35103"/>
                </a:cubicBezTo>
                <a:cubicBezTo>
                  <a:pt x="22094" y="35583"/>
                  <a:pt x="22195" y="36090"/>
                  <a:pt x="22322" y="36570"/>
                </a:cubicBezTo>
                <a:cubicBezTo>
                  <a:pt x="22575" y="37962"/>
                  <a:pt x="22904" y="39354"/>
                  <a:pt x="23891" y="40392"/>
                </a:cubicBezTo>
                <a:cubicBezTo>
                  <a:pt x="23743" y="40461"/>
                  <a:pt x="23592" y="40495"/>
                  <a:pt x="23445" y="40495"/>
                </a:cubicBezTo>
                <a:cubicBezTo>
                  <a:pt x="23215" y="40495"/>
                  <a:pt x="22998" y="40410"/>
                  <a:pt x="22828" y="40240"/>
                </a:cubicBezTo>
                <a:cubicBezTo>
                  <a:pt x="22094" y="39557"/>
                  <a:pt x="21815" y="38544"/>
                  <a:pt x="21562" y="37608"/>
                </a:cubicBezTo>
                <a:cubicBezTo>
                  <a:pt x="21436" y="37127"/>
                  <a:pt x="21309" y="36722"/>
                  <a:pt x="21132" y="36317"/>
                </a:cubicBezTo>
                <a:cubicBezTo>
                  <a:pt x="20828" y="35583"/>
                  <a:pt x="20449" y="34850"/>
                  <a:pt x="20069" y="34192"/>
                </a:cubicBezTo>
                <a:cubicBezTo>
                  <a:pt x="19993" y="34065"/>
                  <a:pt x="19943" y="33964"/>
                  <a:pt x="19867" y="33837"/>
                </a:cubicBezTo>
                <a:cubicBezTo>
                  <a:pt x="19616" y="33381"/>
                  <a:pt x="19345" y="32987"/>
                  <a:pt x="18850" y="32987"/>
                </a:cubicBezTo>
                <a:cubicBezTo>
                  <a:pt x="18795" y="32987"/>
                  <a:pt x="18738" y="32992"/>
                  <a:pt x="18677" y="33002"/>
                </a:cubicBezTo>
                <a:cubicBezTo>
                  <a:pt x="18348" y="33053"/>
                  <a:pt x="18095" y="33205"/>
                  <a:pt x="17918" y="33458"/>
                </a:cubicBezTo>
                <a:cubicBezTo>
                  <a:pt x="17589" y="33964"/>
                  <a:pt x="17690" y="34748"/>
                  <a:pt x="17842" y="35305"/>
                </a:cubicBezTo>
                <a:cubicBezTo>
                  <a:pt x="17943" y="35609"/>
                  <a:pt x="18095" y="35938"/>
                  <a:pt x="18222" y="36267"/>
                </a:cubicBezTo>
                <a:cubicBezTo>
                  <a:pt x="18601" y="37127"/>
                  <a:pt x="19057" y="38114"/>
                  <a:pt x="18804" y="38924"/>
                </a:cubicBezTo>
                <a:cubicBezTo>
                  <a:pt x="18677" y="39329"/>
                  <a:pt x="18449" y="39430"/>
                  <a:pt x="18171" y="39557"/>
                </a:cubicBezTo>
                <a:cubicBezTo>
                  <a:pt x="18146" y="39557"/>
                  <a:pt x="18095" y="39607"/>
                  <a:pt x="18095" y="39607"/>
                </a:cubicBezTo>
                <a:cubicBezTo>
                  <a:pt x="18070" y="39633"/>
                  <a:pt x="18045" y="39633"/>
                  <a:pt x="18019" y="39633"/>
                </a:cubicBezTo>
                <a:cubicBezTo>
                  <a:pt x="17943" y="39633"/>
                  <a:pt x="17918" y="39658"/>
                  <a:pt x="17893" y="39683"/>
                </a:cubicBezTo>
                <a:cubicBezTo>
                  <a:pt x="17665" y="39911"/>
                  <a:pt x="17791" y="40493"/>
                  <a:pt x="17893" y="40898"/>
                </a:cubicBezTo>
                <a:cubicBezTo>
                  <a:pt x="17918" y="41050"/>
                  <a:pt x="17943" y="41151"/>
                  <a:pt x="17943" y="41252"/>
                </a:cubicBezTo>
                <a:cubicBezTo>
                  <a:pt x="17969" y="41759"/>
                  <a:pt x="17716" y="42821"/>
                  <a:pt x="17159" y="43100"/>
                </a:cubicBezTo>
                <a:lnTo>
                  <a:pt x="17133" y="43100"/>
                </a:lnTo>
                <a:lnTo>
                  <a:pt x="17133" y="43075"/>
                </a:lnTo>
                <a:cubicBezTo>
                  <a:pt x="16830" y="42417"/>
                  <a:pt x="16804" y="41683"/>
                  <a:pt x="16804" y="40999"/>
                </a:cubicBezTo>
                <a:cubicBezTo>
                  <a:pt x="16804" y="40797"/>
                  <a:pt x="16804" y="40594"/>
                  <a:pt x="16779" y="40367"/>
                </a:cubicBezTo>
                <a:cubicBezTo>
                  <a:pt x="16754" y="39531"/>
                  <a:pt x="16627" y="38798"/>
                  <a:pt x="16425" y="38114"/>
                </a:cubicBezTo>
                <a:cubicBezTo>
                  <a:pt x="16248" y="37456"/>
                  <a:pt x="15919" y="36849"/>
                  <a:pt x="15640" y="36241"/>
                </a:cubicBezTo>
                <a:cubicBezTo>
                  <a:pt x="15235" y="35432"/>
                  <a:pt x="14805" y="34596"/>
                  <a:pt x="14729" y="33685"/>
                </a:cubicBezTo>
                <a:cubicBezTo>
                  <a:pt x="14729" y="33660"/>
                  <a:pt x="14679" y="33635"/>
                  <a:pt x="14653" y="33584"/>
                </a:cubicBezTo>
                <a:cubicBezTo>
                  <a:pt x="15008" y="33154"/>
                  <a:pt x="15362" y="32749"/>
                  <a:pt x="15691" y="32293"/>
                </a:cubicBezTo>
                <a:cubicBezTo>
                  <a:pt x="15868" y="32066"/>
                  <a:pt x="16045" y="31863"/>
                  <a:pt x="16197" y="31635"/>
                </a:cubicBezTo>
                <a:cubicBezTo>
                  <a:pt x="16324" y="31484"/>
                  <a:pt x="16425" y="31357"/>
                  <a:pt x="16551" y="31180"/>
                </a:cubicBezTo>
                <a:cubicBezTo>
                  <a:pt x="16577" y="31180"/>
                  <a:pt x="16577" y="31155"/>
                  <a:pt x="16577" y="31129"/>
                </a:cubicBezTo>
                <a:lnTo>
                  <a:pt x="16627" y="31104"/>
                </a:lnTo>
                <a:cubicBezTo>
                  <a:pt x="17007" y="30623"/>
                  <a:pt x="17412" y="30117"/>
                  <a:pt x="17791" y="29611"/>
                </a:cubicBezTo>
                <a:lnTo>
                  <a:pt x="17791" y="29586"/>
                </a:lnTo>
                <a:close/>
                <a:moveTo>
                  <a:pt x="10452" y="37811"/>
                </a:moveTo>
                <a:lnTo>
                  <a:pt x="10452" y="37836"/>
                </a:lnTo>
                <a:cubicBezTo>
                  <a:pt x="11009" y="40367"/>
                  <a:pt x="9465" y="42923"/>
                  <a:pt x="8048" y="44618"/>
                </a:cubicBezTo>
                <a:cubicBezTo>
                  <a:pt x="7846" y="44542"/>
                  <a:pt x="7694" y="44416"/>
                  <a:pt x="7542" y="44188"/>
                </a:cubicBezTo>
                <a:cubicBezTo>
                  <a:pt x="7036" y="43479"/>
                  <a:pt x="7289" y="42847"/>
                  <a:pt x="7542" y="42189"/>
                </a:cubicBezTo>
                <a:lnTo>
                  <a:pt x="7719" y="41632"/>
                </a:lnTo>
                <a:cubicBezTo>
                  <a:pt x="7770" y="41556"/>
                  <a:pt x="7719" y="41531"/>
                  <a:pt x="7694" y="41455"/>
                </a:cubicBezTo>
                <a:cubicBezTo>
                  <a:pt x="7668" y="41404"/>
                  <a:pt x="7567" y="41404"/>
                  <a:pt x="7491" y="41404"/>
                </a:cubicBezTo>
                <a:cubicBezTo>
                  <a:pt x="6909" y="41505"/>
                  <a:pt x="6352" y="41809"/>
                  <a:pt x="5796" y="42088"/>
                </a:cubicBezTo>
                <a:cubicBezTo>
                  <a:pt x="5568" y="42239"/>
                  <a:pt x="5391" y="42315"/>
                  <a:pt x="5163" y="42442"/>
                </a:cubicBezTo>
                <a:cubicBezTo>
                  <a:pt x="5138" y="42467"/>
                  <a:pt x="5062" y="42467"/>
                  <a:pt x="5036" y="42518"/>
                </a:cubicBezTo>
                <a:cubicBezTo>
                  <a:pt x="4650" y="42687"/>
                  <a:pt x="4172" y="42924"/>
                  <a:pt x="3734" y="42924"/>
                </a:cubicBezTo>
                <a:cubicBezTo>
                  <a:pt x="3713" y="42924"/>
                  <a:pt x="3691" y="42924"/>
                  <a:pt x="3670" y="42923"/>
                </a:cubicBezTo>
                <a:cubicBezTo>
                  <a:pt x="3467" y="42923"/>
                  <a:pt x="3290" y="42821"/>
                  <a:pt x="3214" y="42695"/>
                </a:cubicBezTo>
                <a:lnTo>
                  <a:pt x="3214" y="42670"/>
                </a:lnTo>
                <a:lnTo>
                  <a:pt x="3239" y="42670"/>
                </a:lnTo>
                <a:cubicBezTo>
                  <a:pt x="4302" y="42012"/>
                  <a:pt x="5391" y="41303"/>
                  <a:pt x="6428" y="40620"/>
                </a:cubicBezTo>
                <a:cubicBezTo>
                  <a:pt x="6833" y="40316"/>
                  <a:pt x="7263" y="40038"/>
                  <a:pt x="7694" y="39785"/>
                </a:cubicBezTo>
                <a:cubicBezTo>
                  <a:pt x="8706" y="39127"/>
                  <a:pt x="9592" y="38494"/>
                  <a:pt x="10427" y="37836"/>
                </a:cubicBezTo>
                <a:lnTo>
                  <a:pt x="10452" y="37811"/>
                </a:lnTo>
                <a:close/>
                <a:moveTo>
                  <a:pt x="14375" y="33863"/>
                </a:moveTo>
                <a:lnTo>
                  <a:pt x="14375" y="33913"/>
                </a:lnTo>
                <a:cubicBezTo>
                  <a:pt x="14501" y="34748"/>
                  <a:pt x="14906" y="35583"/>
                  <a:pt x="15286" y="36368"/>
                </a:cubicBezTo>
                <a:cubicBezTo>
                  <a:pt x="15615" y="37026"/>
                  <a:pt x="15944" y="37709"/>
                  <a:pt x="16121" y="38418"/>
                </a:cubicBezTo>
                <a:cubicBezTo>
                  <a:pt x="16273" y="39101"/>
                  <a:pt x="16298" y="39810"/>
                  <a:pt x="16324" y="40518"/>
                </a:cubicBezTo>
                <a:cubicBezTo>
                  <a:pt x="16374" y="41404"/>
                  <a:pt x="16400" y="42315"/>
                  <a:pt x="16703" y="43100"/>
                </a:cubicBezTo>
                <a:lnTo>
                  <a:pt x="16703" y="43150"/>
                </a:lnTo>
                <a:lnTo>
                  <a:pt x="16703" y="43176"/>
                </a:lnTo>
                <a:lnTo>
                  <a:pt x="16678" y="43176"/>
                </a:lnTo>
                <a:cubicBezTo>
                  <a:pt x="16121" y="43049"/>
                  <a:pt x="15792" y="42163"/>
                  <a:pt x="15615" y="41683"/>
                </a:cubicBezTo>
                <a:lnTo>
                  <a:pt x="15615" y="41657"/>
                </a:lnTo>
                <a:cubicBezTo>
                  <a:pt x="15488" y="41278"/>
                  <a:pt x="15362" y="40873"/>
                  <a:pt x="15235" y="40493"/>
                </a:cubicBezTo>
                <a:cubicBezTo>
                  <a:pt x="15109" y="40012"/>
                  <a:pt x="14932" y="39531"/>
                  <a:pt x="14755" y="39051"/>
                </a:cubicBezTo>
                <a:cubicBezTo>
                  <a:pt x="14755" y="39025"/>
                  <a:pt x="14729" y="39000"/>
                  <a:pt x="14729" y="38924"/>
                </a:cubicBezTo>
                <a:cubicBezTo>
                  <a:pt x="14476" y="38291"/>
                  <a:pt x="14046" y="37330"/>
                  <a:pt x="13363" y="37153"/>
                </a:cubicBezTo>
                <a:cubicBezTo>
                  <a:pt x="13312" y="37142"/>
                  <a:pt x="13263" y="37138"/>
                  <a:pt x="13215" y="37138"/>
                </a:cubicBezTo>
                <a:cubicBezTo>
                  <a:pt x="12431" y="37138"/>
                  <a:pt x="12062" y="38453"/>
                  <a:pt x="11895" y="39025"/>
                </a:cubicBezTo>
                <a:cubicBezTo>
                  <a:pt x="11844" y="39354"/>
                  <a:pt x="11768" y="39683"/>
                  <a:pt x="11743" y="40012"/>
                </a:cubicBezTo>
                <a:cubicBezTo>
                  <a:pt x="11692" y="40443"/>
                  <a:pt x="11616" y="40923"/>
                  <a:pt x="11490" y="41379"/>
                </a:cubicBezTo>
                <a:cubicBezTo>
                  <a:pt x="11262" y="42138"/>
                  <a:pt x="10807" y="42948"/>
                  <a:pt x="10123" y="43707"/>
                </a:cubicBezTo>
                <a:cubicBezTo>
                  <a:pt x="9870" y="43986"/>
                  <a:pt x="9212" y="44694"/>
                  <a:pt x="8478" y="44694"/>
                </a:cubicBezTo>
                <a:lnTo>
                  <a:pt x="8453" y="44694"/>
                </a:lnTo>
                <a:lnTo>
                  <a:pt x="8478" y="44669"/>
                </a:lnTo>
                <a:cubicBezTo>
                  <a:pt x="9921" y="42897"/>
                  <a:pt x="11465" y="40189"/>
                  <a:pt x="10756" y="37532"/>
                </a:cubicBezTo>
                <a:cubicBezTo>
                  <a:pt x="11743" y="36722"/>
                  <a:pt x="12603" y="35938"/>
                  <a:pt x="13363" y="35052"/>
                </a:cubicBezTo>
                <a:cubicBezTo>
                  <a:pt x="13666" y="34698"/>
                  <a:pt x="13995" y="34318"/>
                  <a:pt x="14350" y="33913"/>
                </a:cubicBezTo>
                <a:lnTo>
                  <a:pt x="14375" y="33863"/>
                </a:lnTo>
                <a:close/>
                <a:moveTo>
                  <a:pt x="41530" y="1"/>
                </a:moveTo>
                <a:cubicBezTo>
                  <a:pt x="41480" y="1"/>
                  <a:pt x="41404" y="26"/>
                  <a:pt x="41378" y="77"/>
                </a:cubicBezTo>
                <a:cubicBezTo>
                  <a:pt x="40341" y="1646"/>
                  <a:pt x="39075" y="3164"/>
                  <a:pt x="37861" y="4582"/>
                </a:cubicBezTo>
                <a:cubicBezTo>
                  <a:pt x="37532" y="4986"/>
                  <a:pt x="37152" y="5442"/>
                  <a:pt x="36798" y="5872"/>
                </a:cubicBezTo>
                <a:cubicBezTo>
                  <a:pt x="35330" y="7669"/>
                  <a:pt x="33761" y="9517"/>
                  <a:pt x="31964" y="11516"/>
                </a:cubicBezTo>
                <a:cubicBezTo>
                  <a:pt x="31584" y="11921"/>
                  <a:pt x="31255" y="12351"/>
                  <a:pt x="30901" y="12807"/>
                </a:cubicBezTo>
                <a:cubicBezTo>
                  <a:pt x="30597" y="13237"/>
                  <a:pt x="30243" y="13692"/>
                  <a:pt x="29889" y="14072"/>
                </a:cubicBezTo>
                <a:cubicBezTo>
                  <a:pt x="29644" y="14339"/>
                  <a:pt x="29419" y="14566"/>
                  <a:pt x="29042" y="14566"/>
                </a:cubicBezTo>
                <a:cubicBezTo>
                  <a:pt x="29020" y="14566"/>
                  <a:pt x="28996" y="14566"/>
                  <a:pt x="28973" y="14564"/>
                </a:cubicBezTo>
                <a:lnTo>
                  <a:pt x="28973" y="14564"/>
                </a:lnTo>
                <a:cubicBezTo>
                  <a:pt x="29148" y="14677"/>
                  <a:pt x="29350" y="14738"/>
                  <a:pt x="29585" y="14755"/>
                </a:cubicBezTo>
                <a:lnTo>
                  <a:pt x="29610" y="14755"/>
                </a:lnTo>
                <a:lnTo>
                  <a:pt x="29585" y="14806"/>
                </a:lnTo>
                <a:cubicBezTo>
                  <a:pt x="29534" y="14856"/>
                  <a:pt x="29433" y="14932"/>
                  <a:pt x="29357" y="14983"/>
                </a:cubicBezTo>
                <a:cubicBezTo>
                  <a:pt x="29129" y="15185"/>
                  <a:pt x="28927" y="15363"/>
                  <a:pt x="28699" y="15590"/>
                </a:cubicBezTo>
                <a:cubicBezTo>
                  <a:pt x="28446" y="15843"/>
                  <a:pt x="28193" y="16122"/>
                  <a:pt x="27839" y="16501"/>
                </a:cubicBezTo>
                <a:lnTo>
                  <a:pt x="27813" y="16527"/>
                </a:lnTo>
                <a:lnTo>
                  <a:pt x="27813" y="16501"/>
                </a:lnTo>
                <a:cubicBezTo>
                  <a:pt x="27535" y="15869"/>
                  <a:pt x="27358" y="15211"/>
                  <a:pt x="27231" y="14553"/>
                </a:cubicBezTo>
                <a:cubicBezTo>
                  <a:pt x="27155" y="14047"/>
                  <a:pt x="27029" y="13540"/>
                  <a:pt x="26852" y="13060"/>
                </a:cubicBezTo>
                <a:cubicBezTo>
                  <a:pt x="26421" y="11794"/>
                  <a:pt x="25561" y="10706"/>
                  <a:pt x="24802" y="9871"/>
                </a:cubicBezTo>
                <a:lnTo>
                  <a:pt x="24523" y="9542"/>
                </a:lnTo>
                <a:cubicBezTo>
                  <a:pt x="23638" y="8530"/>
                  <a:pt x="22726" y="7517"/>
                  <a:pt x="21891" y="6454"/>
                </a:cubicBezTo>
                <a:cubicBezTo>
                  <a:pt x="21841" y="6353"/>
                  <a:pt x="21739" y="6252"/>
                  <a:pt x="21664" y="6151"/>
                </a:cubicBezTo>
                <a:cubicBezTo>
                  <a:pt x="21385" y="5771"/>
                  <a:pt x="21081" y="5366"/>
                  <a:pt x="20727" y="5062"/>
                </a:cubicBezTo>
                <a:cubicBezTo>
                  <a:pt x="20499" y="4835"/>
                  <a:pt x="20221" y="4683"/>
                  <a:pt x="19968" y="4480"/>
                </a:cubicBezTo>
                <a:cubicBezTo>
                  <a:pt x="19715" y="4303"/>
                  <a:pt x="19436" y="4101"/>
                  <a:pt x="19209" y="3873"/>
                </a:cubicBezTo>
                <a:cubicBezTo>
                  <a:pt x="19310" y="3493"/>
                  <a:pt x="19614" y="3291"/>
                  <a:pt x="20094" y="3164"/>
                </a:cubicBezTo>
                <a:cubicBezTo>
                  <a:pt x="20334" y="3088"/>
                  <a:pt x="20569" y="3050"/>
                  <a:pt x="20799" y="3050"/>
                </a:cubicBezTo>
                <a:cubicBezTo>
                  <a:pt x="21302" y="3050"/>
                  <a:pt x="21783" y="3234"/>
                  <a:pt x="22247" y="3604"/>
                </a:cubicBezTo>
                <a:lnTo>
                  <a:pt x="22247" y="3604"/>
                </a:lnTo>
                <a:cubicBezTo>
                  <a:pt x="21768" y="3163"/>
                  <a:pt x="21121" y="2764"/>
                  <a:pt x="20337" y="2764"/>
                </a:cubicBezTo>
                <a:cubicBezTo>
                  <a:pt x="20017" y="2764"/>
                  <a:pt x="19674" y="2830"/>
                  <a:pt x="19310" y="2987"/>
                </a:cubicBezTo>
                <a:cubicBezTo>
                  <a:pt x="18804" y="3215"/>
                  <a:pt x="18475" y="3493"/>
                  <a:pt x="18374" y="3873"/>
                </a:cubicBezTo>
                <a:cubicBezTo>
                  <a:pt x="18551" y="4556"/>
                  <a:pt x="19082" y="5493"/>
                  <a:pt x="19588" y="6277"/>
                </a:cubicBezTo>
                <a:cubicBezTo>
                  <a:pt x="19664" y="6378"/>
                  <a:pt x="19715" y="6480"/>
                  <a:pt x="19740" y="6581"/>
                </a:cubicBezTo>
                <a:lnTo>
                  <a:pt x="19740" y="6606"/>
                </a:lnTo>
                <a:lnTo>
                  <a:pt x="19715" y="6606"/>
                </a:lnTo>
                <a:cubicBezTo>
                  <a:pt x="19681" y="6609"/>
                  <a:pt x="19646" y="6610"/>
                  <a:pt x="19612" y="6610"/>
                </a:cubicBezTo>
                <a:cubicBezTo>
                  <a:pt x="18906" y="6610"/>
                  <a:pt x="18137" y="6129"/>
                  <a:pt x="17437" y="5695"/>
                </a:cubicBezTo>
                <a:cubicBezTo>
                  <a:pt x="17083" y="5467"/>
                  <a:pt x="16729" y="5240"/>
                  <a:pt x="16450" y="5113"/>
                </a:cubicBezTo>
                <a:cubicBezTo>
                  <a:pt x="16184" y="5015"/>
                  <a:pt x="15863" y="4940"/>
                  <a:pt x="15566" y="4940"/>
                </a:cubicBezTo>
                <a:cubicBezTo>
                  <a:pt x="15326" y="4940"/>
                  <a:pt x="15101" y="4989"/>
                  <a:pt x="14932" y="5113"/>
                </a:cubicBezTo>
                <a:cubicBezTo>
                  <a:pt x="14704" y="5265"/>
                  <a:pt x="14577" y="5569"/>
                  <a:pt x="14577" y="5898"/>
                </a:cubicBezTo>
                <a:cubicBezTo>
                  <a:pt x="14628" y="7087"/>
                  <a:pt x="15666" y="8378"/>
                  <a:pt x="16678" y="8985"/>
                </a:cubicBezTo>
                <a:cubicBezTo>
                  <a:pt x="16779" y="9036"/>
                  <a:pt x="16880" y="9061"/>
                  <a:pt x="16982" y="9137"/>
                </a:cubicBezTo>
                <a:cubicBezTo>
                  <a:pt x="17235" y="9263"/>
                  <a:pt x="17538" y="9390"/>
                  <a:pt x="17690" y="9643"/>
                </a:cubicBezTo>
                <a:cubicBezTo>
                  <a:pt x="17791" y="9795"/>
                  <a:pt x="17817" y="9997"/>
                  <a:pt x="17817" y="10149"/>
                </a:cubicBezTo>
                <a:cubicBezTo>
                  <a:pt x="17817" y="10276"/>
                  <a:pt x="17842" y="10402"/>
                  <a:pt x="17893" y="10529"/>
                </a:cubicBezTo>
                <a:cubicBezTo>
                  <a:pt x="18070" y="10959"/>
                  <a:pt x="18601" y="11313"/>
                  <a:pt x="18981" y="11541"/>
                </a:cubicBezTo>
                <a:cubicBezTo>
                  <a:pt x="19361" y="11769"/>
                  <a:pt x="19791" y="11946"/>
                  <a:pt x="20196" y="12149"/>
                </a:cubicBezTo>
                <a:cubicBezTo>
                  <a:pt x="21208" y="12604"/>
                  <a:pt x="22144" y="13060"/>
                  <a:pt x="22676" y="14072"/>
                </a:cubicBezTo>
                <a:lnTo>
                  <a:pt x="22777" y="14249"/>
                </a:lnTo>
                <a:cubicBezTo>
                  <a:pt x="22853" y="14376"/>
                  <a:pt x="22904" y="14578"/>
                  <a:pt x="22929" y="14730"/>
                </a:cubicBezTo>
                <a:cubicBezTo>
                  <a:pt x="22980" y="14958"/>
                  <a:pt x="22929" y="15110"/>
                  <a:pt x="22802" y="15211"/>
                </a:cubicBezTo>
                <a:cubicBezTo>
                  <a:pt x="22731" y="15271"/>
                  <a:pt x="22636" y="15296"/>
                  <a:pt x="22527" y="15296"/>
                </a:cubicBezTo>
                <a:cubicBezTo>
                  <a:pt x="22406" y="15296"/>
                  <a:pt x="22266" y="15264"/>
                  <a:pt x="22119" y="15211"/>
                </a:cubicBezTo>
                <a:cubicBezTo>
                  <a:pt x="21765" y="15059"/>
                  <a:pt x="21410" y="14856"/>
                  <a:pt x="21107" y="14679"/>
                </a:cubicBezTo>
                <a:cubicBezTo>
                  <a:pt x="20221" y="14123"/>
                  <a:pt x="19436" y="13465"/>
                  <a:pt x="18728" y="12933"/>
                </a:cubicBezTo>
                <a:cubicBezTo>
                  <a:pt x="18070" y="12351"/>
                  <a:pt x="17564" y="11921"/>
                  <a:pt x="17083" y="11440"/>
                </a:cubicBezTo>
                <a:cubicBezTo>
                  <a:pt x="16703" y="11060"/>
                  <a:pt x="16273" y="10630"/>
                  <a:pt x="15716" y="10453"/>
                </a:cubicBezTo>
                <a:cubicBezTo>
                  <a:pt x="15587" y="10415"/>
                  <a:pt x="15463" y="10400"/>
                  <a:pt x="15342" y="10400"/>
                </a:cubicBezTo>
                <a:cubicBezTo>
                  <a:pt x="15059" y="10400"/>
                  <a:pt x="14793" y="10483"/>
                  <a:pt x="14527" y="10554"/>
                </a:cubicBezTo>
                <a:cubicBezTo>
                  <a:pt x="14426" y="10579"/>
                  <a:pt x="14324" y="10630"/>
                  <a:pt x="14198" y="10655"/>
                </a:cubicBezTo>
                <a:cubicBezTo>
                  <a:pt x="14093" y="10683"/>
                  <a:pt x="13986" y="10695"/>
                  <a:pt x="13877" y="10695"/>
                </a:cubicBezTo>
                <a:cubicBezTo>
                  <a:pt x="13277" y="10695"/>
                  <a:pt x="12625" y="10319"/>
                  <a:pt x="12047" y="9997"/>
                </a:cubicBezTo>
                <a:cubicBezTo>
                  <a:pt x="11869" y="9871"/>
                  <a:pt x="11667" y="9770"/>
                  <a:pt x="11490" y="9668"/>
                </a:cubicBezTo>
                <a:cubicBezTo>
                  <a:pt x="11058" y="9436"/>
                  <a:pt x="10331" y="9072"/>
                  <a:pt x="9711" y="9072"/>
                </a:cubicBezTo>
                <a:cubicBezTo>
                  <a:pt x="9387" y="9072"/>
                  <a:pt x="9092" y="9171"/>
                  <a:pt x="8883" y="9441"/>
                </a:cubicBezTo>
                <a:cubicBezTo>
                  <a:pt x="8377" y="10124"/>
                  <a:pt x="8984" y="10833"/>
                  <a:pt x="9592" y="11339"/>
                </a:cubicBezTo>
                <a:cubicBezTo>
                  <a:pt x="10351" y="11971"/>
                  <a:pt x="11237" y="12452"/>
                  <a:pt x="12047" y="12933"/>
                </a:cubicBezTo>
                <a:cubicBezTo>
                  <a:pt x="12173" y="12984"/>
                  <a:pt x="12350" y="13085"/>
                  <a:pt x="12477" y="13161"/>
                </a:cubicBezTo>
                <a:cubicBezTo>
                  <a:pt x="12856" y="13338"/>
                  <a:pt x="13185" y="13591"/>
                  <a:pt x="13489" y="13794"/>
                </a:cubicBezTo>
                <a:cubicBezTo>
                  <a:pt x="13616" y="13869"/>
                  <a:pt x="13768" y="13971"/>
                  <a:pt x="13919" y="14072"/>
                </a:cubicBezTo>
                <a:cubicBezTo>
                  <a:pt x="14501" y="14426"/>
                  <a:pt x="15159" y="14806"/>
                  <a:pt x="15438" y="15312"/>
                </a:cubicBezTo>
                <a:cubicBezTo>
                  <a:pt x="15539" y="15464"/>
                  <a:pt x="15564" y="15616"/>
                  <a:pt x="15590" y="15818"/>
                </a:cubicBezTo>
                <a:cubicBezTo>
                  <a:pt x="15640" y="15970"/>
                  <a:pt x="15640" y="16097"/>
                  <a:pt x="15716" y="16248"/>
                </a:cubicBezTo>
                <a:lnTo>
                  <a:pt x="15716" y="16274"/>
                </a:lnTo>
                <a:cubicBezTo>
                  <a:pt x="15843" y="16501"/>
                  <a:pt x="16045" y="16653"/>
                  <a:pt x="16172" y="16780"/>
                </a:cubicBezTo>
                <a:cubicBezTo>
                  <a:pt x="16653" y="17159"/>
                  <a:pt x="17235" y="17362"/>
                  <a:pt x="17817" y="17539"/>
                </a:cubicBezTo>
                <a:lnTo>
                  <a:pt x="17918" y="17590"/>
                </a:lnTo>
                <a:cubicBezTo>
                  <a:pt x="17994" y="17615"/>
                  <a:pt x="18070" y="17640"/>
                  <a:pt x="18171" y="17666"/>
                </a:cubicBezTo>
                <a:cubicBezTo>
                  <a:pt x="18627" y="17843"/>
                  <a:pt x="19107" y="17995"/>
                  <a:pt x="19512" y="18273"/>
                </a:cubicBezTo>
                <a:cubicBezTo>
                  <a:pt x="19943" y="18551"/>
                  <a:pt x="20348" y="19007"/>
                  <a:pt x="20272" y="19412"/>
                </a:cubicBezTo>
                <a:cubicBezTo>
                  <a:pt x="20221" y="19665"/>
                  <a:pt x="19993" y="19817"/>
                  <a:pt x="19563" y="19918"/>
                </a:cubicBezTo>
                <a:cubicBezTo>
                  <a:pt x="19401" y="19950"/>
                  <a:pt x="19235" y="19965"/>
                  <a:pt x="19066" y="19965"/>
                </a:cubicBezTo>
                <a:cubicBezTo>
                  <a:pt x="17919" y="19965"/>
                  <a:pt x="16649" y="19274"/>
                  <a:pt x="15590" y="18678"/>
                </a:cubicBezTo>
                <a:cubicBezTo>
                  <a:pt x="15438" y="18602"/>
                  <a:pt x="15286" y="18501"/>
                  <a:pt x="15134" y="18425"/>
                </a:cubicBezTo>
                <a:cubicBezTo>
                  <a:pt x="14299" y="17995"/>
                  <a:pt x="13439" y="17488"/>
                  <a:pt x="12654" y="16957"/>
                </a:cubicBezTo>
                <a:cubicBezTo>
                  <a:pt x="12502" y="16830"/>
                  <a:pt x="12300" y="16729"/>
                  <a:pt x="12148" y="16603"/>
                </a:cubicBezTo>
                <a:cubicBezTo>
                  <a:pt x="11540" y="16198"/>
                  <a:pt x="11009" y="15818"/>
                  <a:pt x="10351" y="15514"/>
                </a:cubicBezTo>
                <a:cubicBezTo>
                  <a:pt x="10073" y="15388"/>
                  <a:pt x="9744" y="15261"/>
                  <a:pt x="9465" y="15185"/>
                </a:cubicBezTo>
                <a:cubicBezTo>
                  <a:pt x="9010" y="15008"/>
                  <a:pt x="8579" y="14831"/>
                  <a:pt x="8124" y="14629"/>
                </a:cubicBezTo>
                <a:cubicBezTo>
                  <a:pt x="7811" y="14489"/>
                  <a:pt x="7497" y="14362"/>
                  <a:pt x="7176" y="14362"/>
                </a:cubicBezTo>
                <a:cubicBezTo>
                  <a:pt x="7030" y="14362"/>
                  <a:pt x="6882" y="14388"/>
                  <a:pt x="6732" y="14452"/>
                </a:cubicBezTo>
                <a:cubicBezTo>
                  <a:pt x="6479" y="14553"/>
                  <a:pt x="6327" y="14705"/>
                  <a:pt x="6276" y="14932"/>
                </a:cubicBezTo>
                <a:cubicBezTo>
                  <a:pt x="6201" y="15135"/>
                  <a:pt x="6276" y="15439"/>
                  <a:pt x="6454" y="15717"/>
                </a:cubicBezTo>
                <a:cubicBezTo>
                  <a:pt x="7061" y="16603"/>
                  <a:pt x="7997" y="17134"/>
                  <a:pt x="8883" y="17666"/>
                </a:cubicBezTo>
                <a:cubicBezTo>
                  <a:pt x="9389" y="17969"/>
                  <a:pt x="9895" y="18273"/>
                  <a:pt x="10376" y="18627"/>
                </a:cubicBezTo>
                <a:lnTo>
                  <a:pt x="10402" y="18627"/>
                </a:lnTo>
                <a:cubicBezTo>
                  <a:pt x="10199" y="18855"/>
                  <a:pt x="10098" y="19108"/>
                  <a:pt x="10123" y="19311"/>
                </a:cubicBezTo>
                <a:cubicBezTo>
                  <a:pt x="10199" y="19614"/>
                  <a:pt x="10452" y="19867"/>
                  <a:pt x="10882" y="20045"/>
                </a:cubicBezTo>
                <a:cubicBezTo>
                  <a:pt x="11110" y="20146"/>
                  <a:pt x="11338" y="20247"/>
                  <a:pt x="11515" y="20323"/>
                </a:cubicBezTo>
                <a:cubicBezTo>
                  <a:pt x="12654" y="20829"/>
                  <a:pt x="13742" y="21310"/>
                  <a:pt x="14375" y="22525"/>
                </a:cubicBezTo>
                <a:lnTo>
                  <a:pt x="14375" y="22550"/>
                </a:lnTo>
                <a:cubicBezTo>
                  <a:pt x="14577" y="22955"/>
                  <a:pt x="14932" y="23739"/>
                  <a:pt x="14780" y="24296"/>
                </a:cubicBezTo>
                <a:lnTo>
                  <a:pt x="14780" y="24322"/>
                </a:lnTo>
                <a:cubicBezTo>
                  <a:pt x="14704" y="24549"/>
                  <a:pt x="14679" y="24575"/>
                  <a:pt x="14299" y="24600"/>
                </a:cubicBezTo>
                <a:cubicBezTo>
                  <a:pt x="13995" y="24600"/>
                  <a:pt x="13616" y="24448"/>
                  <a:pt x="13312" y="24322"/>
                </a:cubicBezTo>
                <a:lnTo>
                  <a:pt x="13287" y="24322"/>
                </a:lnTo>
                <a:cubicBezTo>
                  <a:pt x="12882" y="24119"/>
                  <a:pt x="12426" y="23917"/>
                  <a:pt x="12021" y="23588"/>
                </a:cubicBezTo>
                <a:cubicBezTo>
                  <a:pt x="11920" y="23537"/>
                  <a:pt x="11794" y="23436"/>
                  <a:pt x="11718" y="23360"/>
                </a:cubicBezTo>
                <a:cubicBezTo>
                  <a:pt x="11363" y="23107"/>
                  <a:pt x="11034" y="22854"/>
                  <a:pt x="10604" y="22778"/>
                </a:cubicBezTo>
                <a:cubicBezTo>
                  <a:pt x="10456" y="22746"/>
                  <a:pt x="10307" y="22732"/>
                  <a:pt x="10163" y="22732"/>
                </a:cubicBezTo>
                <a:cubicBezTo>
                  <a:pt x="9962" y="22732"/>
                  <a:pt x="9768" y="22759"/>
                  <a:pt x="9592" y="22803"/>
                </a:cubicBezTo>
                <a:cubicBezTo>
                  <a:pt x="9395" y="22821"/>
                  <a:pt x="9185" y="22839"/>
                  <a:pt x="8981" y="22839"/>
                </a:cubicBezTo>
                <a:cubicBezTo>
                  <a:pt x="8897" y="22839"/>
                  <a:pt x="8813" y="22836"/>
                  <a:pt x="8731" y="22828"/>
                </a:cubicBezTo>
                <a:cubicBezTo>
                  <a:pt x="8301" y="22803"/>
                  <a:pt x="7871" y="22677"/>
                  <a:pt x="7441" y="22575"/>
                </a:cubicBezTo>
                <a:cubicBezTo>
                  <a:pt x="7112" y="22474"/>
                  <a:pt x="6808" y="22423"/>
                  <a:pt x="6479" y="22348"/>
                </a:cubicBezTo>
                <a:cubicBezTo>
                  <a:pt x="6286" y="22316"/>
                  <a:pt x="6059" y="22296"/>
                  <a:pt x="5822" y="22296"/>
                </a:cubicBezTo>
                <a:cubicBezTo>
                  <a:pt x="5095" y="22296"/>
                  <a:pt x="4284" y="22489"/>
                  <a:pt x="4151" y="23157"/>
                </a:cubicBezTo>
                <a:cubicBezTo>
                  <a:pt x="3999" y="23841"/>
                  <a:pt x="5011" y="24322"/>
                  <a:pt x="5593" y="24549"/>
                </a:cubicBezTo>
                <a:cubicBezTo>
                  <a:pt x="5922" y="24625"/>
                  <a:pt x="6226" y="24701"/>
                  <a:pt x="6555" y="24752"/>
                </a:cubicBezTo>
                <a:cubicBezTo>
                  <a:pt x="6783" y="24802"/>
                  <a:pt x="6985" y="24853"/>
                  <a:pt x="7238" y="24878"/>
                </a:cubicBezTo>
                <a:cubicBezTo>
                  <a:pt x="7846" y="25055"/>
                  <a:pt x="8073" y="25182"/>
                  <a:pt x="8326" y="25739"/>
                </a:cubicBezTo>
                <a:cubicBezTo>
                  <a:pt x="8352" y="25815"/>
                  <a:pt x="8352" y="25840"/>
                  <a:pt x="8377" y="25865"/>
                </a:cubicBezTo>
                <a:cubicBezTo>
                  <a:pt x="8453" y="26017"/>
                  <a:pt x="8504" y="26194"/>
                  <a:pt x="8706" y="26346"/>
                </a:cubicBezTo>
                <a:cubicBezTo>
                  <a:pt x="9187" y="26776"/>
                  <a:pt x="9845" y="26954"/>
                  <a:pt x="10452" y="27080"/>
                </a:cubicBezTo>
                <a:cubicBezTo>
                  <a:pt x="10908" y="27156"/>
                  <a:pt x="11389" y="27283"/>
                  <a:pt x="11794" y="27510"/>
                </a:cubicBezTo>
                <a:cubicBezTo>
                  <a:pt x="12021" y="27637"/>
                  <a:pt x="12401" y="27966"/>
                  <a:pt x="12426" y="28270"/>
                </a:cubicBezTo>
                <a:cubicBezTo>
                  <a:pt x="12426" y="28421"/>
                  <a:pt x="12376" y="28573"/>
                  <a:pt x="12249" y="28649"/>
                </a:cubicBezTo>
                <a:cubicBezTo>
                  <a:pt x="12047" y="28801"/>
                  <a:pt x="11718" y="28801"/>
                  <a:pt x="11465" y="28852"/>
                </a:cubicBezTo>
                <a:lnTo>
                  <a:pt x="11389" y="28852"/>
                </a:lnTo>
                <a:cubicBezTo>
                  <a:pt x="11338" y="28854"/>
                  <a:pt x="11287" y="28855"/>
                  <a:pt x="11236" y="28855"/>
                </a:cubicBezTo>
                <a:cubicBezTo>
                  <a:pt x="10682" y="28855"/>
                  <a:pt x="10138" y="28729"/>
                  <a:pt x="9465" y="28497"/>
                </a:cubicBezTo>
                <a:cubicBezTo>
                  <a:pt x="9237" y="28421"/>
                  <a:pt x="9060" y="28345"/>
                  <a:pt x="8833" y="28244"/>
                </a:cubicBezTo>
                <a:cubicBezTo>
                  <a:pt x="8113" y="27948"/>
                  <a:pt x="7393" y="27651"/>
                  <a:pt x="6628" y="27651"/>
                </a:cubicBezTo>
                <a:cubicBezTo>
                  <a:pt x="6479" y="27651"/>
                  <a:pt x="6328" y="27663"/>
                  <a:pt x="6175" y="27687"/>
                </a:cubicBezTo>
                <a:cubicBezTo>
                  <a:pt x="5694" y="27738"/>
                  <a:pt x="5315" y="27966"/>
                  <a:pt x="4910" y="28168"/>
                </a:cubicBezTo>
                <a:cubicBezTo>
                  <a:pt x="4555" y="28371"/>
                  <a:pt x="4176" y="28599"/>
                  <a:pt x="3771" y="28674"/>
                </a:cubicBezTo>
                <a:cubicBezTo>
                  <a:pt x="3558" y="28720"/>
                  <a:pt x="3346" y="28729"/>
                  <a:pt x="3139" y="28729"/>
                </a:cubicBezTo>
                <a:cubicBezTo>
                  <a:pt x="3001" y="28729"/>
                  <a:pt x="2865" y="28725"/>
                  <a:pt x="2733" y="28725"/>
                </a:cubicBezTo>
                <a:cubicBezTo>
                  <a:pt x="2544" y="28700"/>
                  <a:pt x="2354" y="28681"/>
                  <a:pt x="2164" y="28681"/>
                </a:cubicBezTo>
                <a:cubicBezTo>
                  <a:pt x="1974" y="28681"/>
                  <a:pt x="1784" y="28700"/>
                  <a:pt x="1594" y="28750"/>
                </a:cubicBezTo>
                <a:cubicBezTo>
                  <a:pt x="987" y="28902"/>
                  <a:pt x="253" y="29358"/>
                  <a:pt x="76" y="29915"/>
                </a:cubicBezTo>
                <a:cubicBezTo>
                  <a:pt x="25" y="29940"/>
                  <a:pt x="25" y="30016"/>
                  <a:pt x="25" y="30041"/>
                </a:cubicBezTo>
                <a:cubicBezTo>
                  <a:pt x="0" y="30193"/>
                  <a:pt x="0" y="30319"/>
                  <a:pt x="76" y="30497"/>
                </a:cubicBezTo>
                <a:cubicBezTo>
                  <a:pt x="329" y="31417"/>
                  <a:pt x="1712" y="31772"/>
                  <a:pt x="2721" y="31772"/>
                </a:cubicBezTo>
                <a:cubicBezTo>
                  <a:pt x="2822" y="31772"/>
                  <a:pt x="2920" y="31769"/>
                  <a:pt x="3012" y="31762"/>
                </a:cubicBezTo>
                <a:cubicBezTo>
                  <a:pt x="3239" y="31737"/>
                  <a:pt x="3442" y="31661"/>
                  <a:pt x="3670" y="31585"/>
                </a:cubicBezTo>
                <a:cubicBezTo>
                  <a:pt x="3968" y="31485"/>
                  <a:pt x="4267" y="31417"/>
                  <a:pt x="4541" y="31417"/>
                </a:cubicBezTo>
                <a:cubicBezTo>
                  <a:pt x="4615" y="31417"/>
                  <a:pt x="4688" y="31422"/>
                  <a:pt x="4758" y="31433"/>
                </a:cubicBezTo>
                <a:cubicBezTo>
                  <a:pt x="5062" y="31534"/>
                  <a:pt x="5315" y="31737"/>
                  <a:pt x="5568" y="31914"/>
                </a:cubicBezTo>
                <a:cubicBezTo>
                  <a:pt x="5846" y="32142"/>
                  <a:pt x="6175" y="32369"/>
                  <a:pt x="6605" y="32420"/>
                </a:cubicBezTo>
                <a:cubicBezTo>
                  <a:pt x="6641" y="32422"/>
                  <a:pt x="6677" y="32423"/>
                  <a:pt x="6712" y="32423"/>
                </a:cubicBezTo>
                <a:cubicBezTo>
                  <a:pt x="7154" y="32423"/>
                  <a:pt x="7574" y="32282"/>
                  <a:pt x="7972" y="32142"/>
                </a:cubicBezTo>
                <a:cubicBezTo>
                  <a:pt x="8099" y="32091"/>
                  <a:pt x="8225" y="32040"/>
                  <a:pt x="8326" y="32015"/>
                </a:cubicBezTo>
                <a:cubicBezTo>
                  <a:pt x="8710" y="31881"/>
                  <a:pt x="9020" y="31819"/>
                  <a:pt x="9314" y="31819"/>
                </a:cubicBezTo>
                <a:cubicBezTo>
                  <a:pt x="9408" y="31819"/>
                  <a:pt x="9500" y="31826"/>
                  <a:pt x="9592" y="31838"/>
                </a:cubicBezTo>
                <a:cubicBezTo>
                  <a:pt x="9895" y="31914"/>
                  <a:pt x="10123" y="32040"/>
                  <a:pt x="10149" y="32218"/>
                </a:cubicBezTo>
                <a:cubicBezTo>
                  <a:pt x="10199" y="32420"/>
                  <a:pt x="10073" y="32597"/>
                  <a:pt x="9769" y="32800"/>
                </a:cubicBezTo>
                <a:cubicBezTo>
                  <a:pt x="8934" y="33356"/>
                  <a:pt x="7871" y="33458"/>
                  <a:pt x="6909" y="33559"/>
                </a:cubicBezTo>
                <a:cubicBezTo>
                  <a:pt x="6201" y="33609"/>
                  <a:pt x="5467" y="33711"/>
                  <a:pt x="4834" y="33938"/>
                </a:cubicBezTo>
                <a:cubicBezTo>
                  <a:pt x="3619" y="34369"/>
                  <a:pt x="2531" y="35432"/>
                  <a:pt x="1999" y="35988"/>
                </a:cubicBezTo>
                <a:cubicBezTo>
                  <a:pt x="1088" y="37001"/>
                  <a:pt x="861" y="37836"/>
                  <a:pt x="1341" y="38519"/>
                </a:cubicBezTo>
                <a:cubicBezTo>
                  <a:pt x="1622" y="38933"/>
                  <a:pt x="2028" y="39058"/>
                  <a:pt x="2473" y="39058"/>
                </a:cubicBezTo>
                <a:cubicBezTo>
                  <a:pt x="2871" y="39058"/>
                  <a:pt x="3300" y="38957"/>
                  <a:pt x="3695" y="38873"/>
                </a:cubicBezTo>
                <a:cubicBezTo>
                  <a:pt x="3872" y="38848"/>
                  <a:pt x="3999" y="38798"/>
                  <a:pt x="4151" y="38772"/>
                </a:cubicBezTo>
                <a:cubicBezTo>
                  <a:pt x="4277" y="38747"/>
                  <a:pt x="4328" y="38722"/>
                  <a:pt x="4404" y="38722"/>
                </a:cubicBezTo>
                <a:cubicBezTo>
                  <a:pt x="4454" y="38671"/>
                  <a:pt x="4530" y="38671"/>
                  <a:pt x="4530" y="38671"/>
                </a:cubicBezTo>
                <a:lnTo>
                  <a:pt x="4530" y="38671"/>
                </a:lnTo>
                <a:cubicBezTo>
                  <a:pt x="4555" y="38722"/>
                  <a:pt x="4530" y="38747"/>
                  <a:pt x="4454" y="38899"/>
                </a:cubicBezTo>
                <a:cubicBezTo>
                  <a:pt x="4454" y="38924"/>
                  <a:pt x="4429" y="38975"/>
                  <a:pt x="4429" y="39000"/>
                </a:cubicBezTo>
                <a:cubicBezTo>
                  <a:pt x="4328" y="39228"/>
                  <a:pt x="4252" y="39430"/>
                  <a:pt x="4125" y="39607"/>
                </a:cubicBezTo>
                <a:cubicBezTo>
                  <a:pt x="3948" y="39860"/>
                  <a:pt x="3796" y="40114"/>
                  <a:pt x="3644" y="40316"/>
                </a:cubicBezTo>
                <a:cubicBezTo>
                  <a:pt x="3493" y="40544"/>
                  <a:pt x="3315" y="40797"/>
                  <a:pt x="3164" y="41050"/>
                </a:cubicBezTo>
                <a:lnTo>
                  <a:pt x="3138" y="41126"/>
                </a:lnTo>
                <a:cubicBezTo>
                  <a:pt x="2784" y="41683"/>
                  <a:pt x="2252" y="42568"/>
                  <a:pt x="2784" y="43176"/>
                </a:cubicBezTo>
                <a:cubicBezTo>
                  <a:pt x="2986" y="43378"/>
                  <a:pt x="3246" y="43448"/>
                  <a:pt x="3515" y="43448"/>
                </a:cubicBezTo>
                <a:cubicBezTo>
                  <a:pt x="3954" y="43448"/>
                  <a:pt x="4415" y="43260"/>
                  <a:pt x="4682" y="43150"/>
                </a:cubicBezTo>
                <a:cubicBezTo>
                  <a:pt x="5011" y="43024"/>
                  <a:pt x="5315" y="42821"/>
                  <a:pt x="5644" y="42670"/>
                </a:cubicBezTo>
                <a:cubicBezTo>
                  <a:pt x="6099" y="42417"/>
                  <a:pt x="6580" y="42138"/>
                  <a:pt x="7086" y="42012"/>
                </a:cubicBezTo>
                <a:lnTo>
                  <a:pt x="7112" y="42012"/>
                </a:lnTo>
                <a:lnTo>
                  <a:pt x="7112" y="42037"/>
                </a:lnTo>
                <a:cubicBezTo>
                  <a:pt x="7086" y="42138"/>
                  <a:pt x="7061" y="42214"/>
                  <a:pt x="7036" y="42290"/>
                </a:cubicBezTo>
                <a:cubicBezTo>
                  <a:pt x="6808" y="42897"/>
                  <a:pt x="6580" y="43454"/>
                  <a:pt x="6808" y="44062"/>
                </a:cubicBezTo>
                <a:cubicBezTo>
                  <a:pt x="6960" y="44542"/>
                  <a:pt x="7314" y="44922"/>
                  <a:pt x="7744" y="45099"/>
                </a:cubicBezTo>
                <a:cubicBezTo>
                  <a:pt x="7782" y="45156"/>
                  <a:pt x="7834" y="45185"/>
                  <a:pt x="7890" y="45185"/>
                </a:cubicBezTo>
                <a:cubicBezTo>
                  <a:pt x="7909" y="45185"/>
                  <a:pt x="7928" y="45181"/>
                  <a:pt x="7947" y="45175"/>
                </a:cubicBezTo>
                <a:cubicBezTo>
                  <a:pt x="8073" y="45200"/>
                  <a:pt x="8175" y="45226"/>
                  <a:pt x="8301" y="45226"/>
                </a:cubicBezTo>
                <a:cubicBezTo>
                  <a:pt x="8309" y="45226"/>
                  <a:pt x="8318" y="45226"/>
                  <a:pt x="8326" y="45226"/>
                </a:cubicBezTo>
                <a:cubicBezTo>
                  <a:pt x="9885" y="45226"/>
                  <a:pt x="11239" y="42891"/>
                  <a:pt x="11591" y="41632"/>
                </a:cubicBezTo>
                <a:cubicBezTo>
                  <a:pt x="11616" y="41505"/>
                  <a:pt x="11642" y="41278"/>
                  <a:pt x="11718" y="40949"/>
                </a:cubicBezTo>
                <a:cubicBezTo>
                  <a:pt x="11895" y="39785"/>
                  <a:pt x="12249" y="37861"/>
                  <a:pt x="12907" y="37709"/>
                </a:cubicBezTo>
                <a:cubicBezTo>
                  <a:pt x="12946" y="37696"/>
                  <a:pt x="12984" y="37690"/>
                  <a:pt x="13023" y="37690"/>
                </a:cubicBezTo>
                <a:cubicBezTo>
                  <a:pt x="13213" y="37690"/>
                  <a:pt x="13406" y="37841"/>
                  <a:pt x="13616" y="38114"/>
                </a:cubicBezTo>
                <a:cubicBezTo>
                  <a:pt x="14172" y="38899"/>
                  <a:pt x="14451" y="39860"/>
                  <a:pt x="14704" y="40772"/>
                </a:cubicBezTo>
                <a:cubicBezTo>
                  <a:pt x="14780" y="41025"/>
                  <a:pt x="14881" y="41278"/>
                  <a:pt x="14932" y="41531"/>
                </a:cubicBezTo>
                <a:cubicBezTo>
                  <a:pt x="15058" y="41936"/>
                  <a:pt x="15463" y="43201"/>
                  <a:pt x="16172" y="43555"/>
                </a:cubicBezTo>
                <a:cubicBezTo>
                  <a:pt x="16311" y="43633"/>
                  <a:pt x="16441" y="43663"/>
                  <a:pt x="16579" y="43663"/>
                </a:cubicBezTo>
                <a:cubicBezTo>
                  <a:pt x="16667" y="43663"/>
                  <a:pt x="16757" y="43651"/>
                  <a:pt x="16855" y="43631"/>
                </a:cubicBezTo>
                <a:cubicBezTo>
                  <a:pt x="17437" y="43429"/>
                  <a:pt x="17918" y="42670"/>
                  <a:pt x="18045" y="42062"/>
                </a:cubicBezTo>
                <a:cubicBezTo>
                  <a:pt x="18095" y="41733"/>
                  <a:pt x="18070" y="41404"/>
                  <a:pt x="17994" y="41050"/>
                </a:cubicBezTo>
                <a:cubicBezTo>
                  <a:pt x="17994" y="40999"/>
                  <a:pt x="17969" y="40898"/>
                  <a:pt x="17943" y="40797"/>
                </a:cubicBezTo>
                <a:cubicBezTo>
                  <a:pt x="17867" y="40594"/>
                  <a:pt x="17817" y="40341"/>
                  <a:pt x="17918" y="40189"/>
                </a:cubicBezTo>
                <a:cubicBezTo>
                  <a:pt x="17969" y="40114"/>
                  <a:pt x="17969" y="40114"/>
                  <a:pt x="17994" y="40063"/>
                </a:cubicBezTo>
                <a:cubicBezTo>
                  <a:pt x="18045" y="40063"/>
                  <a:pt x="18070" y="40063"/>
                  <a:pt x="18120" y="40012"/>
                </a:cubicBezTo>
                <a:cubicBezTo>
                  <a:pt x="19361" y="39253"/>
                  <a:pt x="18981" y="37988"/>
                  <a:pt x="18551" y="36824"/>
                </a:cubicBezTo>
                <a:cubicBezTo>
                  <a:pt x="18475" y="36621"/>
                  <a:pt x="18374" y="36444"/>
                  <a:pt x="18323" y="36241"/>
                </a:cubicBezTo>
                <a:cubicBezTo>
                  <a:pt x="18095" y="35735"/>
                  <a:pt x="17867" y="35204"/>
                  <a:pt x="17817" y="34647"/>
                </a:cubicBezTo>
                <a:cubicBezTo>
                  <a:pt x="17791" y="34318"/>
                  <a:pt x="17817" y="34090"/>
                  <a:pt x="17943" y="33863"/>
                </a:cubicBezTo>
                <a:cubicBezTo>
                  <a:pt x="18045" y="33685"/>
                  <a:pt x="18247" y="33559"/>
                  <a:pt x="18500" y="33534"/>
                </a:cubicBezTo>
                <a:cubicBezTo>
                  <a:pt x="18829" y="33534"/>
                  <a:pt x="19107" y="33660"/>
                  <a:pt x="19234" y="33863"/>
                </a:cubicBezTo>
                <a:cubicBezTo>
                  <a:pt x="19512" y="34369"/>
                  <a:pt x="19816" y="34925"/>
                  <a:pt x="20069" y="35432"/>
                </a:cubicBezTo>
                <a:lnTo>
                  <a:pt x="20094" y="35482"/>
                </a:lnTo>
                <a:cubicBezTo>
                  <a:pt x="20474" y="36241"/>
                  <a:pt x="20727" y="36975"/>
                  <a:pt x="20980" y="37760"/>
                </a:cubicBezTo>
                <a:cubicBezTo>
                  <a:pt x="21081" y="38089"/>
                  <a:pt x="21208" y="38443"/>
                  <a:pt x="21284" y="38747"/>
                </a:cubicBezTo>
                <a:cubicBezTo>
                  <a:pt x="21588" y="39506"/>
                  <a:pt x="21891" y="40088"/>
                  <a:pt x="22271" y="40493"/>
                </a:cubicBezTo>
                <a:cubicBezTo>
                  <a:pt x="22529" y="40752"/>
                  <a:pt x="22881" y="40893"/>
                  <a:pt x="23240" y="40893"/>
                </a:cubicBezTo>
                <a:cubicBezTo>
                  <a:pt x="23408" y="40893"/>
                  <a:pt x="23577" y="40862"/>
                  <a:pt x="23739" y="40797"/>
                </a:cubicBezTo>
                <a:cubicBezTo>
                  <a:pt x="24245" y="40620"/>
                  <a:pt x="24549" y="40164"/>
                  <a:pt x="24625" y="39607"/>
                </a:cubicBezTo>
                <a:cubicBezTo>
                  <a:pt x="24650" y="39000"/>
                  <a:pt x="24321" y="38393"/>
                  <a:pt x="24017" y="37886"/>
                </a:cubicBezTo>
                <a:lnTo>
                  <a:pt x="23992" y="37836"/>
                </a:lnTo>
                <a:cubicBezTo>
                  <a:pt x="23941" y="37760"/>
                  <a:pt x="23891" y="37709"/>
                  <a:pt x="23865" y="37633"/>
                </a:cubicBezTo>
                <a:cubicBezTo>
                  <a:pt x="23739" y="37431"/>
                  <a:pt x="23612" y="37203"/>
                  <a:pt x="23511" y="36975"/>
                </a:cubicBezTo>
                <a:cubicBezTo>
                  <a:pt x="23283" y="36545"/>
                  <a:pt x="23384" y="36166"/>
                  <a:pt x="23435" y="35735"/>
                </a:cubicBezTo>
                <a:cubicBezTo>
                  <a:pt x="23486" y="35609"/>
                  <a:pt x="23486" y="35533"/>
                  <a:pt x="23511" y="35406"/>
                </a:cubicBezTo>
                <a:cubicBezTo>
                  <a:pt x="23612" y="34698"/>
                  <a:pt x="23157" y="34166"/>
                  <a:pt x="22726" y="33660"/>
                </a:cubicBezTo>
                <a:cubicBezTo>
                  <a:pt x="22600" y="33534"/>
                  <a:pt x="22499" y="33407"/>
                  <a:pt x="22397" y="33280"/>
                </a:cubicBezTo>
                <a:lnTo>
                  <a:pt x="22347" y="33205"/>
                </a:lnTo>
                <a:cubicBezTo>
                  <a:pt x="21790" y="32496"/>
                  <a:pt x="21259" y="31762"/>
                  <a:pt x="20980" y="30902"/>
                </a:cubicBezTo>
                <a:cubicBezTo>
                  <a:pt x="20854" y="30497"/>
                  <a:pt x="20854" y="29484"/>
                  <a:pt x="21259" y="29105"/>
                </a:cubicBezTo>
                <a:cubicBezTo>
                  <a:pt x="21389" y="29007"/>
                  <a:pt x="21520" y="28951"/>
                  <a:pt x="21664" y="28951"/>
                </a:cubicBezTo>
                <a:cubicBezTo>
                  <a:pt x="21744" y="28951"/>
                  <a:pt x="21827" y="28968"/>
                  <a:pt x="21917" y="29003"/>
                </a:cubicBezTo>
                <a:cubicBezTo>
                  <a:pt x="22473" y="29231"/>
                  <a:pt x="22878" y="29889"/>
                  <a:pt x="23157" y="30370"/>
                </a:cubicBezTo>
                <a:cubicBezTo>
                  <a:pt x="23182" y="30395"/>
                  <a:pt x="23233" y="30471"/>
                  <a:pt x="23258" y="30497"/>
                </a:cubicBezTo>
                <a:cubicBezTo>
                  <a:pt x="23815" y="31433"/>
                  <a:pt x="24245" y="32395"/>
                  <a:pt x="24650" y="33432"/>
                </a:cubicBezTo>
                <a:cubicBezTo>
                  <a:pt x="24751" y="33685"/>
                  <a:pt x="24878" y="33938"/>
                  <a:pt x="24954" y="34192"/>
                </a:cubicBezTo>
                <a:cubicBezTo>
                  <a:pt x="25257" y="34900"/>
                  <a:pt x="25586" y="35583"/>
                  <a:pt x="26194" y="35938"/>
                </a:cubicBezTo>
                <a:cubicBezTo>
                  <a:pt x="26421" y="36064"/>
                  <a:pt x="26700" y="36115"/>
                  <a:pt x="27029" y="36115"/>
                </a:cubicBezTo>
                <a:cubicBezTo>
                  <a:pt x="27105" y="36115"/>
                  <a:pt x="27181" y="36115"/>
                  <a:pt x="27231" y="36090"/>
                </a:cubicBezTo>
                <a:cubicBezTo>
                  <a:pt x="27302" y="36084"/>
                  <a:pt x="27364" y="36079"/>
                  <a:pt x="27421" y="36079"/>
                </a:cubicBezTo>
                <a:cubicBezTo>
                  <a:pt x="27611" y="36079"/>
                  <a:pt x="27745" y="36129"/>
                  <a:pt x="27940" y="36343"/>
                </a:cubicBezTo>
                <a:cubicBezTo>
                  <a:pt x="28041" y="36444"/>
                  <a:pt x="28168" y="36697"/>
                  <a:pt x="28345" y="37001"/>
                </a:cubicBezTo>
                <a:cubicBezTo>
                  <a:pt x="28851" y="37861"/>
                  <a:pt x="29585" y="39202"/>
                  <a:pt x="30268" y="39228"/>
                </a:cubicBezTo>
                <a:cubicBezTo>
                  <a:pt x="30496" y="39228"/>
                  <a:pt x="30724" y="39101"/>
                  <a:pt x="30901" y="38848"/>
                </a:cubicBezTo>
                <a:cubicBezTo>
                  <a:pt x="31280" y="38291"/>
                  <a:pt x="31154" y="37482"/>
                  <a:pt x="31103" y="36849"/>
                </a:cubicBezTo>
                <a:lnTo>
                  <a:pt x="31103" y="36798"/>
                </a:lnTo>
                <a:cubicBezTo>
                  <a:pt x="30977" y="35761"/>
                  <a:pt x="30597" y="34900"/>
                  <a:pt x="29964" y="34166"/>
                </a:cubicBezTo>
                <a:cubicBezTo>
                  <a:pt x="29509" y="33635"/>
                  <a:pt x="28977" y="33129"/>
                  <a:pt x="28471" y="32673"/>
                </a:cubicBezTo>
                <a:cubicBezTo>
                  <a:pt x="27839" y="32066"/>
                  <a:pt x="27181" y="31484"/>
                  <a:pt x="26649" y="30699"/>
                </a:cubicBezTo>
                <a:cubicBezTo>
                  <a:pt x="26345" y="30319"/>
                  <a:pt x="25713" y="29408"/>
                  <a:pt x="26270" y="28801"/>
                </a:cubicBezTo>
                <a:cubicBezTo>
                  <a:pt x="26472" y="28573"/>
                  <a:pt x="26725" y="28421"/>
                  <a:pt x="27054" y="28421"/>
                </a:cubicBezTo>
                <a:cubicBezTo>
                  <a:pt x="27069" y="28421"/>
                  <a:pt x="27084" y="28421"/>
                  <a:pt x="27099" y="28421"/>
                </a:cubicBezTo>
                <a:cubicBezTo>
                  <a:pt x="27816" y="28421"/>
                  <a:pt x="28475" y="29008"/>
                  <a:pt x="28674" y="29206"/>
                </a:cubicBezTo>
                <a:cubicBezTo>
                  <a:pt x="29306" y="29788"/>
                  <a:pt x="29762" y="30598"/>
                  <a:pt x="30243" y="31306"/>
                </a:cubicBezTo>
                <a:cubicBezTo>
                  <a:pt x="30622" y="31914"/>
                  <a:pt x="31002" y="32547"/>
                  <a:pt x="31483" y="33078"/>
                </a:cubicBezTo>
                <a:cubicBezTo>
                  <a:pt x="31989" y="33660"/>
                  <a:pt x="32622" y="34267"/>
                  <a:pt x="33406" y="34369"/>
                </a:cubicBezTo>
                <a:cubicBezTo>
                  <a:pt x="33508" y="34369"/>
                  <a:pt x="33558" y="34369"/>
                  <a:pt x="33609" y="34293"/>
                </a:cubicBezTo>
                <a:cubicBezTo>
                  <a:pt x="34014" y="33711"/>
                  <a:pt x="33761" y="33078"/>
                  <a:pt x="33482" y="32597"/>
                </a:cubicBezTo>
                <a:cubicBezTo>
                  <a:pt x="33280" y="32293"/>
                  <a:pt x="33052" y="31964"/>
                  <a:pt x="32850" y="31661"/>
                </a:cubicBezTo>
                <a:lnTo>
                  <a:pt x="32748" y="31534"/>
                </a:lnTo>
                <a:cubicBezTo>
                  <a:pt x="32242" y="30826"/>
                  <a:pt x="31989" y="30319"/>
                  <a:pt x="31989" y="29510"/>
                </a:cubicBezTo>
                <a:cubicBezTo>
                  <a:pt x="31989" y="28674"/>
                  <a:pt x="31660" y="28143"/>
                  <a:pt x="30901" y="27738"/>
                </a:cubicBezTo>
                <a:cubicBezTo>
                  <a:pt x="29813" y="27131"/>
                  <a:pt x="28724" y="26371"/>
                  <a:pt x="28497" y="25081"/>
                </a:cubicBezTo>
                <a:cubicBezTo>
                  <a:pt x="28421" y="24625"/>
                  <a:pt x="28446" y="24043"/>
                  <a:pt x="28750" y="23739"/>
                </a:cubicBezTo>
                <a:cubicBezTo>
                  <a:pt x="28882" y="23623"/>
                  <a:pt x="29047" y="23573"/>
                  <a:pt x="29245" y="23573"/>
                </a:cubicBezTo>
                <a:cubicBezTo>
                  <a:pt x="29349" y="23573"/>
                  <a:pt x="29463" y="23587"/>
                  <a:pt x="29585" y="23613"/>
                </a:cubicBezTo>
                <a:cubicBezTo>
                  <a:pt x="30243" y="23815"/>
                  <a:pt x="30850" y="24246"/>
                  <a:pt x="31382" y="24726"/>
                </a:cubicBezTo>
                <a:cubicBezTo>
                  <a:pt x="31787" y="25081"/>
                  <a:pt x="32268" y="25511"/>
                  <a:pt x="32622" y="26017"/>
                </a:cubicBezTo>
                <a:cubicBezTo>
                  <a:pt x="32976" y="26523"/>
                  <a:pt x="33229" y="27105"/>
                  <a:pt x="33508" y="27662"/>
                </a:cubicBezTo>
                <a:cubicBezTo>
                  <a:pt x="33761" y="28219"/>
                  <a:pt x="34014" y="28750"/>
                  <a:pt x="34317" y="29231"/>
                </a:cubicBezTo>
                <a:cubicBezTo>
                  <a:pt x="34798" y="29940"/>
                  <a:pt x="35507" y="30648"/>
                  <a:pt x="36519" y="31458"/>
                </a:cubicBezTo>
                <a:cubicBezTo>
                  <a:pt x="37101" y="31939"/>
                  <a:pt x="37835" y="32445"/>
                  <a:pt x="38620" y="32547"/>
                </a:cubicBezTo>
                <a:cubicBezTo>
                  <a:pt x="38696" y="32547"/>
                  <a:pt x="38797" y="32471"/>
                  <a:pt x="38797" y="32420"/>
                </a:cubicBezTo>
                <a:cubicBezTo>
                  <a:pt x="39075" y="31458"/>
                  <a:pt x="38949" y="30421"/>
                  <a:pt x="38417" y="29510"/>
                </a:cubicBezTo>
                <a:cubicBezTo>
                  <a:pt x="38114" y="29029"/>
                  <a:pt x="37785" y="28725"/>
                  <a:pt x="37354" y="28345"/>
                </a:cubicBezTo>
                <a:cubicBezTo>
                  <a:pt x="37203" y="28168"/>
                  <a:pt x="37025" y="28016"/>
                  <a:pt x="36848" y="27865"/>
                </a:cubicBezTo>
                <a:lnTo>
                  <a:pt x="36798" y="27789"/>
                </a:lnTo>
                <a:cubicBezTo>
                  <a:pt x="36570" y="27586"/>
                  <a:pt x="36190" y="27207"/>
                  <a:pt x="36317" y="26903"/>
                </a:cubicBezTo>
                <a:cubicBezTo>
                  <a:pt x="36393" y="26776"/>
                  <a:pt x="36443" y="26726"/>
                  <a:pt x="36570" y="26700"/>
                </a:cubicBezTo>
                <a:cubicBezTo>
                  <a:pt x="36626" y="26683"/>
                  <a:pt x="36690" y="26675"/>
                  <a:pt x="36759" y="26675"/>
                </a:cubicBezTo>
                <a:cubicBezTo>
                  <a:pt x="37189" y="26675"/>
                  <a:pt x="37823" y="26978"/>
                  <a:pt x="38063" y="27131"/>
                </a:cubicBezTo>
                <a:cubicBezTo>
                  <a:pt x="38316" y="27283"/>
                  <a:pt x="38569" y="27485"/>
                  <a:pt x="38797" y="27662"/>
                </a:cubicBezTo>
                <a:cubicBezTo>
                  <a:pt x="39252" y="28042"/>
                  <a:pt x="39759" y="28421"/>
                  <a:pt x="40366" y="28624"/>
                </a:cubicBezTo>
                <a:cubicBezTo>
                  <a:pt x="40534" y="28676"/>
                  <a:pt x="40805" y="28733"/>
                  <a:pt x="41084" y="28733"/>
                </a:cubicBezTo>
                <a:cubicBezTo>
                  <a:pt x="41479" y="28733"/>
                  <a:pt x="41888" y="28619"/>
                  <a:pt x="42036" y="28219"/>
                </a:cubicBezTo>
                <a:cubicBezTo>
                  <a:pt x="42239" y="27738"/>
                  <a:pt x="41960" y="27257"/>
                  <a:pt x="41631" y="26852"/>
                </a:cubicBezTo>
                <a:cubicBezTo>
                  <a:pt x="41404" y="26523"/>
                  <a:pt x="41125" y="26220"/>
                  <a:pt x="40872" y="25891"/>
                </a:cubicBezTo>
                <a:cubicBezTo>
                  <a:pt x="40644" y="25638"/>
                  <a:pt x="40467" y="25384"/>
                  <a:pt x="40239" y="25106"/>
                </a:cubicBezTo>
                <a:cubicBezTo>
                  <a:pt x="40214" y="25055"/>
                  <a:pt x="40138" y="24980"/>
                  <a:pt x="40088" y="24929"/>
                </a:cubicBezTo>
                <a:cubicBezTo>
                  <a:pt x="39968" y="24784"/>
                  <a:pt x="39832" y="24617"/>
                  <a:pt x="39707" y="24441"/>
                </a:cubicBezTo>
                <a:lnTo>
                  <a:pt x="39707" y="24441"/>
                </a:lnTo>
                <a:cubicBezTo>
                  <a:pt x="39966" y="24892"/>
                  <a:pt x="40315" y="25308"/>
                  <a:pt x="40619" y="25713"/>
                </a:cubicBezTo>
                <a:cubicBezTo>
                  <a:pt x="40720" y="25840"/>
                  <a:pt x="40822" y="25967"/>
                  <a:pt x="40948" y="26093"/>
                </a:cubicBezTo>
                <a:cubicBezTo>
                  <a:pt x="40999" y="26194"/>
                  <a:pt x="41075" y="26245"/>
                  <a:pt x="41125" y="26346"/>
                </a:cubicBezTo>
                <a:cubicBezTo>
                  <a:pt x="41353" y="26625"/>
                  <a:pt x="41606" y="26903"/>
                  <a:pt x="41809" y="27232"/>
                </a:cubicBezTo>
                <a:cubicBezTo>
                  <a:pt x="41809" y="27257"/>
                  <a:pt x="41834" y="27257"/>
                  <a:pt x="41834" y="27308"/>
                </a:cubicBezTo>
                <a:cubicBezTo>
                  <a:pt x="41859" y="27358"/>
                  <a:pt x="41935" y="27434"/>
                  <a:pt x="41960" y="27485"/>
                </a:cubicBezTo>
                <a:cubicBezTo>
                  <a:pt x="41986" y="27510"/>
                  <a:pt x="41986" y="27586"/>
                  <a:pt x="42011" y="27612"/>
                </a:cubicBezTo>
                <a:cubicBezTo>
                  <a:pt x="42087" y="27890"/>
                  <a:pt x="42087" y="28092"/>
                  <a:pt x="41935" y="28219"/>
                </a:cubicBezTo>
                <a:cubicBezTo>
                  <a:pt x="41803" y="28340"/>
                  <a:pt x="41599" y="28380"/>
                  <a:pt x="41395" y="28380"/>
                </a:cubicBezTo>
                <a:cubicBezTo>
                  <a:pt x="41128" y="28380"/>
                  <a:pt x="40860" y="28312"/>
                  <a:pt x="40746" y="28270"/>
                </a:cubicBezTo>
                <a:cubicBezTo>
                  <a:pt x="40189" y="28118"/>
                  <a:pt x="39708" y="27738"/>
                  <a:pt x="39227" y="27358"/>
                </a:cubicBezTo>
                <a:cubicBezTo>
                  <a:pt x="38670" y="26878"/>
                  <a:pt x="38063" y="26422"/>
                  <a:pt x="37304" y="26371"/>
                </a:cubicBezTo>
                <a:cubicBezTo>
                  <a:pt x="37152" y="26371"/>
                  <a:pt x="37000" y="26371"/>
                  <a:pt x="36874" y="26422"/>
                </a:cubicBezTo>
                <a:lnTo>
                  <a:pt x="36874" y="26371"/>
                </a:lnTo>
                <a:cubicBezTo>
                  <a:pt x="36317" y="25435"/>
                  <a:pt x="35811" y="24549"/>
                  <a:pt x="34900" y="23917"/>
                </a:cubicBezTo>
                <a:cubicBezTo>
                  <a:pt x="34646" y="23714"/>
                  <a:pt x="34393" y="23537"/>
                  <a:pt x="34166" y="23335"/>
                </a:cubicBezTo>
                <a:cubicBezTo>
                  <a:pt x="33837" y="23081"/>
                  <a:pt x="33508" y="22803"/>
                  <a:pt x="33128" y="22575"/>
                </a:cubicBezTo>
                <a:lnTo>
                  <a:pt x="33077" y="22550"/>
                </a:lnTo>
                <a:lnTo>
                  <a:pt x="33128" y="22550"/>
                </a:lnTo>
                <a:cubicBezTo>
                  <a:pt x="33634" y="22550"/>
                  <a:pt x="34140" y="22525"/>
                  <a:pt x="34646" y="22499"/>
                </a:cubicBezTo>
                <a:cubicBezTo>
                  <a:pt x="34975" y="22449"/>
                  <a:pt x="35279" y="22423"/>
                  <a:pt x="35558" y="22423"/>
                </a:cubicBezTo>
                <a:cubicBezTo>
                  <a:pt x="35671" y="22419"/>
                  <a:pt x="35784" y="22417"/>
                  <a:pt x="35896" y="22417"/>
                </a:cubicBezTo>
                <a:cubicBezTo>
                  <a:pt x="37134" y="22417"/>
                  <a:pt x="38290" y="22674"/>
                  <a:pt x="39404" y="23208"/>
                </a:cubicBezTo>
                <a:cubicBezTo>
                  <a:pt x="39380" y="23248"/>
                  <a:pt x="39364" y="23296"/>
                  <a:pt x="39355" y="23348"/>
                </a:cubicBezTo>
                <a:lnTo>
                  <a:pt x="39355" y="23348"/>
                </a:lnTo>
                <a:cubicBezTo>
                  <a:pt x="39391" y="23263"/>
                  <a:pt x="39448" y="23196"/>
                  <a:pt x="39506" y="23157"/>
                </a:cubicBezTo>
                <a:cubicBezTo>
                  <a:pt x="39631" y="23082"/>
                  <a:pt x="39804" y="23052"/>
                  <a:pt x="40001" y="23052"/>
                </a:cubicBezTo>
                <a:cubicBezTo>
                  <a:pt x="40597" y="23052"/>
                  <a:pt x="41415" y="23328"/>
                  <a:pt x="41834" y="23461"/>
                </a:cubicBezTo>
                <a:cubicBezTo>
                  <a:pt x="41884" y="23486"/>
                  <a:pt x="41960" y="23486"/>
                  <a:pt x="41986" y="23537"/>
                </a:cubicBezTo>
                <a:lnTo>
                  <a:pt x="42264" y="23613"/>
                </a:lnTo>
                <a:cubicBezTo>
                  <a:pt x="43064" y="23886"/>
                  <a:pt x="43845" y="24125"/>
                  <a:pt x="44668" y="24125"/>
                </a:cubicBezTo>
                <a:cubicBezTo>
                  <a:pt x="44835" y="24125"/>
                  <a:pt x="45004" y="24115"/>
                  <a:pt x="45174" y="24094"/>
                </a:cubicBezTo>
                <a:cubicBezTo>
                  <a:pt x="45579" y="24043"/>
                  <a:pt x="46541" y="23815"/>
                  <a:pt x="46592" y="23107"/>
                </a:cubicBezTo>
                <a:cubicBezTo>
                  <a:pt x="46668" y="22423"/>
                  <a:pt x="45934" y="22019"/>
                  <a:pt x="45402" y="21715"/>
                </a:cubicBezTo>
                <a:lnTo>
                  <a:pt x="45326" y="21690"/>
                </a:lnTo>
                <a:cubicBezTo>
                  <a:pt x="45276" y="21664"/>
                  <a:pt x="45250" y="21639"/>
                  <a:pt x="45174" y="21639"/>
                </a:cubicBezTo>
                <a:cubicBezTo>
                  <a:pt x="45023" y="21538"/>
                  <a:pt x="44871" y="21462"/>
                  <a:pt x="44744" y="21386"/>
                </a:cubicBezTo>
                <a:cubicBezTo>
                  <a:pt x="44390" y="21158"/>
                  <a:pt x="44441" y="21006"/>
                  <a:pt x="44618" y="20627"/>
                </a:cubicBezTo>
                <a:cubicBezTo>
                  <a:pt x="44643" y="20576"/>
                  <a:pt x="44643" y="20551"/>
                  <a:pt x="44668" y="20525"/>
                </a:cubicBezTo>
                <a:cubicBezTo>
                  <a:pt x="44795" y="20247"/>
                  <a:pt x="44921" y="20019"/>
                  <a:pt x="44795" y="19665"/>
                </a:cubicBezTo>
                <a:cubicBezTo>
                  <a:pt x="44632" y="19155"/>
                  <a:pt x="44194" y="19133"/>
                  <a:pt x="43751" y="19133"/>
                </a:cubicBezTo>
                <a:cubicBezTo>
                  <a:pt x="43711" y="19133"/>
                  <a:pt x="43671" y="19133"/>
                  <a:pt x="43631" y="19133"/>
                </a:cubicBezTo>
                <a:lnTo>
                  <a:pt x="43023" y="19133"/>
                </a:lnTo>
                <a:cubicBezTo>
                  <a:pt x="42897" y="19108"/>
                  <a:pt x="42871" y="19108"/>
                  <a:pt x="42846" y="19058"/>
                </a:cubicBezTo>
                <a:cubicBezTo>
                  <a:pt x="42796" y="19032"/>
                  <a:pt x="42846" y="19007"/>
                  <a:pt x="42897" y="18906"/>
                </a:cubicBezTo>
                <a:cubicBezTo>
                  <a:pt x="42922" y="18880"/>
                  <a:pt x="42922" y="18804"/>
                  <a:pt x="42973" y="18779"/>
                </a:cubicBezTo>
                <a:cubicBezTo>
                  <a:pt x="42998" y="18754"/>
                  <a:pt x="43023" y="18678"/>
                  <a:pt x="43023" y="18653"/>
                </a:cubicBezTo>
                <a:cubicBezTo>
                  <a:pt x="43049" y="18602"/>
                  <a:pt x="43125" y="18501"/>
                  <a:pt x="43125" y="18425"/>
                </a:cubicBezTo>
                <a:cubicBezTo>
                  <a:pt x="43175" y="18146"/>
                  <a:pt x="43125" y="17893"/>
                  <a:pt x="42897" y="17615"/>
                </a:cubicBezTo>
                <a:cubicBezTo>
                  <a:pt x="42659" y="17312"/>
                  <a:pt x="42305" y="17208"/>
                  <a:pt x="41916" y="17208"/>
                </a:cubicBezTo>
                <a:cubicBezTo>
                  <a:pt x="41397" y="17208"/>
                  <a:pt x="40815" y="17394"/>
                  <a:pt x="40366" y="17539"/>
                </a:cubicBezTo>
                <a:lnTo>
                  <a:pt x="40265" y="17590"/>
                </a:lnTo>
                <a:cubicBezTo>
                  <a:pt x="39885" y="17716"/>
                  <a:pt x="39506" y="17843"/>
                  <a:pt x="39177" y="17995"/>
                </a:cubicBezTo>
                <a:cubicBezTo>
                  <a:pt x="38341" y="18298"/>
                  <a:pt x="37481" y="18627"/>
                  <a:pt x="36595" y="18779"/>
                </a:cubicBezTo>
                <a:lnTo>
                  <a:pt x="36545" y="18779"/>
                </a:lnTo>
                <a:cubicBezTo>
                  <a:pt x="36424" y="18807"/>
                  <a:pt x="36294" y="18831"/>
                  <a:pt x="36171" y="18831"/>
                </a:cubicBezTo>
                <a:cubicBezTo>
                  <a:pt x="36037" y="18831"/>
                  <a:pt x="35911" y="18802"/>
                  <a:pt x="35816" y="18718"/>
                </a:cubicBezTo>
                <a:lnTo>
                  <a:pt x="35816" y="18718"/>
                </a:lnTo>
                <a:cubicBezTo>
                  <a:pt x="35897" y="18843"/>
                  <a:pt x="36031" y="18937"/>
                  <a:pt x="36241" y="18982"/>
                </a:cubicBezTo>
                <a:cubicBezTo>
                  <a:pt x="36344" y="19007"/>
                  <a:pt x="36454" y="19018"/>
                  <a:pt x="36567" y="19018"/>
                </a:cubicBezTo>
                <a:cubicBezTo>
                  <a:pt x="36897" y="19018"/>
                  <a:pt x="37255" y="18924"/>
                  <a:pt x="37557" y="18830"/>
                </a:cubicBezTo>
                <a:cubicBezTo>
                  <a:pt x="37633" y="18779"/>
                  <a:pt x="37683" y="18779"/>
                  <a:pt x="37759" y="18754"/>
                </a:cubicBezTo>
                <a:cubicBezTo>
                  <a:pt x="38468" y="18577"/>
                  <a:pt x="39202" y="18298"/>
                  <a:pt x="39936" y="18020"/>
                </a:cubicBezTo>
                <a:cubicBezTo>
                  <a:pt x="40037" y="17995"/>
                  <a:pt x="40164" y="17944"/>
                  <a:pt x="40290" y="17893"/>
                </a:cubicBezTo>
                <a:cubicBezTo>
                  <a:pt x="40849" y="17670"/>
                  <a:pt x="41545" y="17391"/>
                  <a:pt x="42126" y="17391"/>
                </a:cubicBezTo>
                <a:cubicBezTo>
                  <a:pt x="42334" y="17391"/>
                  <a:pt x="42527" y="17427"/>
                  <a:pt x="42694" y="17514"/>
                </a:cubicBezTo>
                <a:cubicBezTo>
                  <a:pt x="43200" y="17767"/>
                  <a:pt x="43074" y="18146"/>
                  <a:pt x="42947" y="18526"/>
                </a:cubicBezTo>
                <a:cubicBezTo>
                  <a:pt x="42846" y="18754"/>
                  <a:pt x="42770" y="19007"/>
                  <a:pt x="42821" y="19235"/>
                </a:cubicBezTo>
                <a:cubicBezTo>
                  <a:pt x="42821" y="19285"/>
                  <a:pt x="42897" y="19361"/>
                  <a:pt x="42973" y="19361"/>
                </a:cubicBezTo>
                <a:cubicBezTo>
                  <a:pt x="43099" y="19361"/>
                  <a:pt x="43226" y="19361"/>
                  <a:pt x="43378" y="19336"/>
                </a:cubicBezTo>
                <a:cubicBezTo>
                  <a:pt x="43557" y="19318"/>
                  <a:pt x="43751" y="19300"/>
                  <a:pt x="43937" y="19300"/>
                </a:cubicBezTo>
                <a:cubicBezTo>
                  <a:pt x="44277" y="19300"/>
                  <a:pt x="44588" y="19360"/>
                  <a:pt x="44719" y="19589"/>
                </a:cubicBezTo>
                <a:lnTo>
                  <a:pt x="44719" y="19614"/>
                </a:lnTo>
                <a:lnTo>
                  <a:pt x="44668" y="19614"/>
                </a:lnTo>
                <a:cubicBezTo>
                  <a:pt x="43352" y="20171"/>
                  <a:pt x="41859" y="20247"/>
                  <a:pt x="40442" y="20272"/>
                </a:cubicBezTo>
                <a:cubicBezTo>
                  <a:pt x="38316" y="20348"/>
                  <a:pt x="36317" y="20424"/>
                  <a:pt x="34722" y="22019"/>
                </a:cubicBezTo>
                <a:lnTo>
                  <a:pt x="34621" y="22019"/>
                </a:lnTo>
                <a:cubicBezTo>
                  <a:pt x="34176" y="22056"/>
                  <a:pt x="33718" y="22079"/>
                  <a:pt x="33266" y="22079"/>
                </a:cubicBezTo>
                <a:cubicBezTo>
                  <a:pt x="33101" y="22079"/>
                  <a:pt x="32936" y="22076"/>
                  <a:pt x="32774" y="22069"/>
                </a:cubicBezTo>
                <a:cubicBezTo>
                  <a:pt x="31458" y="21993"/>
                  <a:pt x="30293" y="21436"/>
                  <a:pt x="29231" y="20829"/>
                </a:cubicBezTo>
                <a:lnTo>
                  <a:pt x="29205" y="20804"/>
                </a:lnTo>
                <a:lnTo>
                  <a:pt x="29281" y="20804"/>
                </a:lnTo>
                <a:cubicBezTo>
                  <a:pt x="29484" y="20778"/>
                  <a:pt x="29711" y="20753"/>
                  <a:pt x="29914" y="20728"/>
                </a:cubicBezTo>
                <a:cubicBezTo>
                  <a:pt x="31103" y="20525"/>
                  <a:pt x="32343" y="20348"/>
                  <a:pt x="33356" y="19538"/>
                </a:cubicBezTo>
                <a:cubicBezTo>
                  <a:pt x="34267" y="18830"/>
                  <a:pt x="35026" y="17640"/>
                  <a:pt x="35684" y="16577"/>
                </a:cubicBezTo>
                <a:lnTo>
                  <a:pt x="35795" y="16514"/>
                </a:lnTo>
                <a:lnTo>
                  <a:pt x="35795" y="16514"/>
                </a:lnTo>
                <a:cubicBezTo>
                  <a:pt x="35846" y="16609"/>
                  <a:pt x="35885" y="16715"/>
                  <a:pt x="35912" y="16830"/>
                </a:cubicBezTo>
                <a:cubicBezTo>
                  <a:pt x="35949" y="17034"/>
                  <a:pt x="35918" y="17251"/>
                  <a:pt x="35869" y="17482"/>
                </a:cubicBezTo>
                <a:lnTo>
                  <a:pt x="35869" y="17482"/>
                </a:lnTo>
                <a:cubicBezTo>
                  <a:pt x="35920" y="17288"/>
                  <a:pt x="35988" y="17076"/>
                  <a:pt x="35988" y="16932"/>
                </a:cubicBezTo>
                <a:cubicBezTo>
                  <a:pt x="35988" y="16755"/>
                  <a:pt x="35912" y="16603"/>
                  <a:pt x="35861" y="16476"/>
                </a:cubicBezTo>
                <a:lnTo>
                  <a:pt x="35795" y="16514"/>
                </a:lnTo>
                <a:lnTo>
                  <a:pt x="35795" y="16514"/>
                </a:lnTo>
                <a:cubicBezTo>
                  <a:pt x="35733" y="16397"/>
                  <a:pt x="35653" y="16297"/>
                  <a:pt x="35558" y="16220"/>
                </a:cubicBezTo>
                <a:lnTo>
                  <a:pt x="35558" y="16220"/>
                </a:lnTo>
                <a:lnTo>
                  <a:pt x="35558" y="16223"/>
                </a:lnTo>
                <a:cubicBezTo>
                  <a:pt x="35532" y="16274"/>
                  <a:pt x="35482" y="16375"/>
                  <a:pt x="35406" y="16451"/>
                </a:cubicBezTo>
                <a:cubicBezTo>
                  <a:pt x="34773" y="17463"/>
                  <a:pt x="33988" y="18729"/>
                  <a:pt x="33001" y="19412"/>
                </a:cubicBezTo>
                <a:cubicBezTo>
                  <a:pt x="32090" y="20045"/>
                  <a:pt x="30951" y="20247"/>
                  <a:pt x="29863" y="20399"/>
                </a:cubicBezTo>
                <a:cubicBezTo>
                  <a:pt x="29534" y="20449"/>
                  <a:pt x="29180" y="20500"/>
                  <a:pt x="28826" y="20551"/>
                </a:cubicBezTo>
                <a:cubicBezTo>
                  <a:pt x="28699" y="20500"/>
                  <a:pt x="28573" y="20399"/>
                  <a:pt x="28446" y="20323"/>
                </a:cubicBezTo>
                <a:cubicBezTo>
                  <a:pt x="27661" y="19867"/>
                  <a:pt x="26826" y="19387"/>
                  <a:pt x="25991" y="19032"/>
                </a:cubicBezTo>
                <a:lnTo>
                  <a:pt x="25941" y="19032"/>
                </a:lnTo>
                <a:lnTo>
                  <a:pt x="25991" y="19007"/>
                </a:lnTo>
                <a:cubicBezTo>
                  <a:pt x="26447" y="18501"/>
                  <a:pt x="26877" y="18045"/>
                  <a:pt x="27282" y="17640"/>
                </a:cubicBezTo>
                <a:lnTo>
                  <a:pt x="27535" y="17362"/>
                </a:lnTo>
                <a:cubicBezTo>
                  <a:pt x="28041" y="16780"/>
                  <a:pt x="28547" y="16223"/>
                  <a:pt x="29079" y="15692"/>
                </a:cubicBezTo>
                <a:cubicBezTo>
                  <a:pt x="29281" y="15489"/>
                  <a:pt x="29484" y="15312"/>
                  <a:pt x="29686" y="15110"/>
                </a:cubicBezTo>
                <a:cubicBezTo>
                  <a:pt x="29990" y="14831"/>
                  <a:pt x="30344" y="14502"/>
                  <a:pt x="30622" y="14198"/>
                </a:cubicBezTo>
                <a:cubicBezTo>
                  <a:pt x="30673" y="14123"/>
                  <a:pt x="30724" y="14097"/>
                  <a:pt x="30749" y="14047"/>
                </a:cubicBezTo>
                <a:cubicBezTo>
                  <a:pt x="30850" y="13844"/>
                  <a:pt x="31053" y="13591"/>
                  <a:pt x="31205" y="13389"/>
                </a:cubicBezTo>
                <a:cubicBezTo>
                  <a:pt x="31483" y="12984"/>
                  <a:pt x="31761" y="12604"/>
                  <a:pt x="32090" y="12250"/>
                </a:cubicBezTo>
                <a:cubicBezTo>
                  <a:pt x="32622" y="11617"/>
                  <a:pt x="33153" y="11010"/>
                  <a:pt x="33710" y="10402"/>
                </a:cubicBezTo>
                <a:cubicBezTo>
                  <a:pt x="34267" y="9770"/>
                  <a:pt x="34849" y="9137"/>
                  <a:pt x="35380" y="8504"/>
                </a:cubicBezTo>
                <a:cubicBezTo>
                  <a:pt x="36519" y="7188"/>
                  <a:pt x="37683" y="5720"/>
                  <a:pt x="39025" y="4075"/>
                </a:cubicBezTo>
                <a:cubicBezTo>
                  <a:pt x="39252" y="3772"/>
                  <a:pt x="39531" y="3468"/>
                  <a:pt x="39733" y="3164"/>
                </a:cubicBezTo>
                <a:cubicBezTo>
                  <a:pt x="40474" y="2251"/>
                  <a:pt x="41239" y="1313"/>
                  <a:pt x="41934" y="351"/>
                </a:cubicBezTo>
                <a:lnTo>
                  <a:pt x="41934" y="351"/>
                </a:lnTo>
                <a:cubicBezTo>
                  <a:pt x="42034" y="454"/>
                  <a:pt x="42133" y="553"/>
                  <a:pt x="42239" y="659"/>
                </a:cubicBezTo>
                <a:cubicBezTo>
                  <a:pt x="42467" y="887"/>
                  <a:pt x="42644" y="1089"/>
                  <a:pt x="42871" y="1317"/>
                </a:cubicBezTo>
                <a:cubicBezTo>
                  <a:pt x="42876" y="1323"/>
                  <a:pt x="42880" y="1330"/>
                  <a:pt x="42883" y="1336"/>
                </a:cubicBezTo>
                <a:lnTo>
                  <a:pt x="42883" y="1336"/>
                </a:lnTo>
                <a:cubicBezTo>
                  <a:pt x="42905" y="1313"/>
                  <a:pt x="42926" y="1290"/>
                  <a:pt x="42947" y="1266"/>
                </a:cubicBezTo>
                <a:cubicBezTo>
                  <a:pt x="42745" y="1064"/>
                  <a:pt x="42593" y="887"/>
                  <a:pt x="42391" y="684"/>
                </a:cubicBezTo>
                <a:cubicBezTo>
                  <a:pt x="42264" y="558"/>
                  <a:pt x="42138" y="406"/>
                  <a:pt x="42011" y="279"/>
                </a:cubicBezTo>
                <a:lnTo>
                  <a:pt x="41986" y="254"/>
                </a:lnTo>
                <a:lnTo>
                  <a:pt x="41986" y="279"/>
                </a:lnTo>
                <a:cubicBezTo>
                  <a:pt x="41969" y="303"/>
                  <a:pt x="41951" y="327"/>
                  <a:pt x="41934" y="351"/>
                </a:cubicBezTo>
                <a:lnTo>
                  <a:pt x="41934" y="351"/>
                </a:lnTo>
                <a:cubicBezTo>
                  <a:pt x="41844" y="257"/>
                  <a:pt x="41753" y="160"/>
                  <a:pt x="41657" y="51"/>
                </a:cubicBezTo>
                <a:cubicBezTo>
                  <a:pt x="41631" y="26"/>
                  <a:pt x="41581" y="1"/>
                  <a:pt x="41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CUSTOM_2">
    <p:spTree>
      <p:nvGrpSpPr>
        <p:cNvPr id="1" name="Shape 250"/>
        <p:cNvGrpSpPr/>
        <p:nvPr/>
      </p:nvGrpSpPr>
      <p:grpSpPr>
        <a:xfrm>
          <a:off x="0" y="0"/>
          <a:ext cx="0" cy="0"/>
          <a:chOff x="0" y="0"/>
          <a:chExt cx="0" cy="0"/>
        </a:xfrm>
      </p:grpSpPr>
      <p:sp>
        <p:nvSpPr>
          <p:cNvPr id="251" name="Google Shape;251;p26"/>
          <p:cNvSpPr/>
          <p:nvPr/>
        </p:nvSpPr>
        <p:spPr>
          <a:xfrm rot="5567143">
            <a:off x="-1066089" y="3381682"/>
            <a:ext cx="2235934" cy="3308833"/>
          </a:xfrm>
          <a:custGeom>
            <a:avLst/>
            <a:gdLst/>
            <a:ahLst/>
            <a:cxnLst/>
            <a:rect l="l" t="t" r="r" b="b"/>
            <a:pathLst>
              <a:path w="89439" h="117592" extrusionOk="0">
                <a:moveTo>
                  <a:pt x="57435" y="0"/>
                </a:moveTo>
                <a:cubicBezTo>
                  <a:pt x="57180" y="0"/>
                  <a:pt x="56923" y="3"/>
                  <a:pt x="56665" y="9"/>
                </a:cubicBezTo>
                <a:cubicBezTo>
                  <a:pt x="50515" y="161"/>
                  <a:pt x="44770" y="2059"/>
                  <a:pt x="39329" y="4666"/>
                </a:cubicBezTo>
                <a:cubicBezTo>
                  <a:pt x="27308" y="10411"/>
                  <a:pt x="18248" y="19319"/>
                  <a:pt x="11971" y="31669"/>
                </a:cubicBezTo>
                <a:cubicBezTo>
                  <a:pt x="10832" y="34099"/>
                  <a:pt x="9491" y="37009"/>
                  <a:pt x="8327" y="39995"/>
                </a:cubicBezTo>
                <a:cubicBezTo>
                  <a:pt x="6606" y="44348"/>
                  <a:pt x="5088" y="48726"/>
                  <a:pt x="3923" y="53256"/>
                </a:cubicBezTo>
                <a:cubicBezTo>
                  <a:pt x="1899" y="61152"/>
                  <a:pt x="760" y="69200"/>
                  <a:pt x="355" y="77324"/>
                </a:cubicBezTo>
                <a:cubicBezTo>
                  <a:pt x="1" y="84208"/>
                  <a:pt x="507" y="91016"/>
                  <a:pt x="2734" y="97621"/>
                </a:cubicBezTo>
                <a:cubicBezTo>
                  <a:pt x="4126" y="101746"/>
                  <a:pt x="6024" y="105593"/>
                  <a:pt x="9061" y="108756"/>
                </a:cubicBezTo>
                <a:cubicBezTo>
                  <a:pt x="13135" y="113008"/>
                  <a:pt x="18248" y="115412"/>
                  <a:pt x="23917" y="116475"/>
                </a:cubicBezTo>
                <a:cubicBezTo>
                  <a:pt x="27733" y="117210"/>
                  <a:pt x="31499" y="117591"/>
                  <a:pt x="35209" y="117591"/>
                </a:cubicBezTo>
                <a:cubicBezTo>
                  <a:pt x="44268" y="117591"/>
                  <a:pt x="52986" y="115321"/>
                  <a:pt x="61245" y="110401"/>
                </a:cubicBezTo>
                <a:cubicBezTo>
                  <a:pt x="71622" y="104251"/>
                  <a:pt x="78936" y="95444"/>
                  <a:pt x="83111" y="84081"/>
                </a:cubicBezTo>
                <a:cubicBezTo>
                  <a:pt x="84731" y="79728"/>
                  <a:pt x="85921" y="75224"/>
                  <a:pt x="86908" y="70668"/>
                </a:cubicBezTo>
                <a:cubicBezTo>
                  <a:pt x="88021" y="65480"/>
                  <a:pt x="88527" y="60216"/>
                  <a:pt x="88856" y="54927"/>
                </a:cubicBezTo>
                <a:cubicBezTo>
                  <a:pt x="89438" y="46499"/>
                  <a:pt x="89211" y="38198"/>
                  <a:pt x="87414" y="29923"/>
                </a:cubicBezTo>
                <a:cubicBezTo>
                  <a:pt x="86047" y="23672"/>
                  <a:pt x="83896" y="17724"/>
                  <a:pt x="80302" y="12385"/>
                </a:cubicBezTo>
                <a:cubicBezTo>
                  <a:pt x="74778" y="4246"/>
                  <a:pt x="67210" y="0"/>
                  <a:pt x="574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6"/>
          <p:cNvSpPr/>
          <p:nvPr/>
        </p:nvSpPr>
        <p:spPr>
          <a:xfrm>
            <a:off x="8461250" y="4400550"/>
            <a:ext cx="1548058" cy="1271135"/>
          </a:xfrm>
          <a:custGeom>
            <a:avLst/>
            <a:gdLst/>
            <a:ahLst/>
            <a:cxnLst/>
            <a:rect l="l" t="t" r="r" b="b"/>
            <a:pathLst>
              <a:path w="68054" h="65879" extrusionOk="0">
                <a:moveTo>
                  <a:pt x="16417" y="0"/>
                </a:moveTo>
                <a:cubicBezTo>
                  <a:pt x="12260" y="0"/>
                  <a:pt x="8797" y="1476"/>
                  <a:pt x="6176" y="4963"/>
                </a:cubicBezTo>
                <a:cubicBezTo>
                  <a:pt x="4911" y="6633"/>
                  <a:pt x="4278" y="8557"/>
                  <a:pt x="3418" y="10404"/>
                </a:cubicBezTo>
                <a:cubicBezTo>
                  <a:pt x="1595" y="14327"/>
                  <a:pt x="735" y="18477"/>
                  <a:pt x="355" y="22704"/>
                </a:cubicBezTo>
                <a:cubicBezTo>
                  <a:pt x="1" y="26424"/>
                  <a:pt x="482" y="30119"/>
                  <a:pt x="1089" y="33789"/>
                </a:cubicBezTo>
                <a:cubicBezTo>
                  <a:pt x="1697" y="37458"/>
                  <a:pt x="2911" y="40976"/>
                  <a:pt x="4379" y="44367"/>
                </a:cubicBezTo>
                <a:cubicBezTo>
                  <a:pt x="6708" y="49884"/>
                  <a:pt x="10225" y="54541"/>
                  <a:pt x="15312" y="57907"/>
                </a:cubicBezTo>
                <a:cubicBezTo>
                  <a:pt x="18678" y="60109"/>
                  <a:pt x="22221" y="61956"/>
                  <a:pt x="26119" y="63146"/>
                </a:cubicBezTo>
                <a:cubicBezTo>
                  <a:pt x="31433" y="64715"/>
                  <a:pt x="36824" y="65803"/>
                  <a:pt x="41430" y="65879"/>
                </a:cubicBezTo>
                <a:cubicBezTo>
                  <a:pt x="44796" y="65879"/>
                  <a:pt x="47175" y="65702"/>
                  <a:pt x="49478" y="65246"/>
                </a:cubicBezTo>
                <a:cubicBezTo>
                  <a:pt x="54160" y="64310"/>
                  <a:pt x="58513" y="62665"/>
                  <a:pt x="62056" y="59425"/>
                </a:cubicBezTo>
                <a:cubicBezTo>
                  <a:pt x="66307" y="55579"/>
                  <a:pt x="68054" y="50846"/>
                  <a:pt x="66915" y="45177"/>
                </a:cubicBezTo>
                <a:cubicBezTo>
                  <a:pt x="66054" y="41052"/>
                  <a:pt x="64257" y="37357"/>
                  <a:pt x="61954" y="33865"/>
                </a:cubicBezTo>
                <a:cubicBezTo>
                  <a:pt x="57450" y="27107"/>
                  <a:pt x="51983" y="21084"/>
                  <a:pt x="45884" y="15694"/>
                </a:cubicBezTo>
                <a:cubicBezTo>
                  <a:pt x="42771" y="12935"/>
                  <a:pt x="39608" y="10252"/>
                  <a:pt x="36115" y="8000"/>
                </a:cubicBezTo>
                <a:cubicBezTo>
                  <a:pt x="33129" y="6077"/>
                  <a:pt x="29839" y="4685"/>
                  <a:pt x="26751" y="2964"/>
                </a:cubicBezTo>
                <a:cubicBezTo>
                  <a:pt x="23967" y="1420"/>
                  <a:pt x="21057" y="281"/>
                  <a:pt x="17818" y="53"/>
                </a:cubicBezTo>
                <a:cubicBezTo>
                  <a:pt x="17342" y="18"/>
                  <a:pt x="16875" y="0"/>
                  <a:pt x="16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6"/>
          <p:cNvSpPr/>
          <p:nvPr/>
        </p:nvSpPr>
        <p:spPr>
          <a:xfrm rot="10800000">
            <a:off x="-57005" y="-77216"/>
            <a:ext cx="1914390" cy="1027081"/>
          </a:xfrm>
          <a:custGeom>
            <a:avLst/>
            <a:gdLst/>
            <a:ahLst/>
            <a:cxnLst/>
            <a:rect l="l" t="t" r="r" b="b"/>
            <a:pathLst>
              <a:path w="65143" h="31845" extrusionOk="0">
                <a:moveTo>
                  <a:pt x="46985" y="1"/>
                </a:moveTo>
                <a:cubicBezTo>
                  <a:pt x="43209" y="1"/>
                  <a:pt x="39435" y="1197"/>
                  <a:pt x="36520" y="3602"/>
                </a:cubicBezTo>
                <a:cubicBezTo>
                  <a:pt x="32875" y="6588"/>
                  <a:pt x="30547" y="11143"/>
                  <a:pt x="26574" y="13750"/>
                </a:cubicBezTo>
                <a:cubicBezTo>
                  <a:pt x="22752" y="16205"/>
                  <a:pt x="17969" y="16534"/>
                  <a:pt x="13616" y="17900"/>
                </a:cubicBezTo>
                <a:cubicBezTo>
                  <a:pt x="9668" y="19115"/>
                  <a:pt x="5948" y="21342"/>
                  <a:pt x="3367" y="24607"/>
                </a:cubicBezTo>
                <a:cubicBezTo>
                  <a:pt x="811" y="27846"/>
                  <a:pt x="1" y="29567"/>
                  <a:pt x="279" y="31845"/>
                </a:cubicBezTo>
                <a:lnTo>
                  <a:pt x="62688" y="31845"/>
                </a:lnTo>
                <a:lnTo>
                  <a:pt x="62688" y="31820"/>
                </a:lnTo>
                <a:cubicBezTo>
                  <a:pt x="64991" y="27770"/>
                  <a:pt x="65143" y="25670"/>
                  <a:pt x="64940" y="20001"/>
                </a:cubicBezTo>
                <a:cubicBezTo>
                  <a:pt x="64738" y="14357"/>
                  <a:pt x="62055" y="7524"/>
                  <a:pt x="57728" y="3804"/>
                </a:cubicBezTo>
                <a:cubicBezTo>
                  <a:pt x="54773" y="1273"/>
                  <a:pt x="50878" y="1"/>
                  <a:pt x="46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 name="Google Shape;254;p26"/>
          <p:cNvGrpSpPr/>
          <p:nvPr/>
        </p:nvGrpSpPr>
        <p:grpSpPr>
          <a:xfrm rot="6381363">
            <a:off x="6208264" y="-1648254"/>
            <a:ext cx="3335866" cy="3467124"/>
            <a:chOff x="-672286" y="-695064"/>
            <a:chExt cx="1818776" cy="1890341"/>
          </a:xfrm>
        </p:grpSpPr>
        <p:sp>
          <p:nvSpPr>
            <p:cNvPr id="255" name="Google Shape;255;p26"/>
            <p:cNvSpPr/>
            <p:nvPr/>
          </p:nvSpPr>
          <p:spPr>
            <a:xfrm rot="5592708">
              <a:off x="-784629" y="-492943"/>
              <a:ext cx="1809847" cy="1486098"/>
            </a:xfrm>
            <a:custGeom>
              <a:avLst/>
              <a:gdLst/>
              <a:ahLst/>
              <a:cxnLst/>
              <a:rect l="l" t="t" r="r" b="b"/>
              <a:pathLst>
                <a:path w="68054" h="65879" extrusionOk="0">
                  <a:moveTo>
                    <a:pt x="16417" y="0"/>
                  </a:moveTo>
                  <a:cubicBezTo>
                    <a:pt x="12260" y="0"/>
                    <a:pt x="8797" y="1476"/>
                    <a:pt x="6176" y="4963"/>
                  </a:cubicBezTo>
                  <a:cubicBezTo>
                    <a:pt x="4911" y="6633"/>
                    <a:pt x="4278" y="8557"/>
                    <a:pt x="3418" y="10404"/>
                  </a:cubicBezTo>
                  <a:cubicBezTo>
                    <a:pt x="1595" y="14327"/>
                    <a:pt x="735" y="18477"/>
                    <a:pt x="355" y="22704"/>
                  </a:cubicBezTo>
                  <a:cubicBezTo>
                    <a:pt x="1" y="26424"/>
                    <a:pt x="482" y="30119"/>
                    <a:pt x="1089" y="33789"/>
                  </a:cubicBezTo>
                  <a:cubicBezTo>
                    <a:pt x="1697" y="37458"/>
                    <a:pt x="2911" y="40976"/>
                    <a:pt x="4379" y="44367"/>
                  </a:cubicBezTo>
                  <a:cubicBezTo>
                    <a:pt x="6708" y="49884"/>
                    <a:pt x="10225" y="54541"/>
                    <a:pt x="15312" y="57907"/>
                  </a:cubicBezTo>
                  <a:cubicBezTo>
                    <a:pt x="18678" y="60109"/>
                    <a:pt x="22221" y="61956"/>
                    <a:pt x="26119" y="63146"/>
                  </a:cubicBezTo>
                  <a:cubicBezTo>
                    <a:pt x="31433" y="64715"/>
                    <a:pt x="36824" y="65803"/>
                    <a:pt x="41430" y="65879"/>
                  </a:cubicBezTo>
                  <a:cubicBezTo>
                    <a:pt x="44796" y="65879"/>
                    <a:pt x="47175" y="65702"/>
                    <a:pt x="49478" y="65246"/>
                  </a:cubicBezTo>
                  <a:cubicBezTo>
                    <a:pt x="54160" y="64310"/>
                    <a:pt x="58513" y="62665"/>
                    <a:pt x="62056" y="59425"/>
                  </a:cubicBezTo>
                  <a:cubicBezTo>
                    <a:pt x="66307" y="55579"/>
                    <a:pt x="68054" y="50846"/>
                    <a:pt x="66915" y="45177"/>
                  </a:cubicBezTo>
                  <a:cubicBezTo>
                    <a:pt x="66054" y="41052"/>
                    <a:pt x="64257" y="37357"/>
                    <a:pt x="61954" y="33865"/>
                  </a:cubicBezTo>
                  <a:cubicBezTo>
                    <a:pt x="57450" y="27107"/>
                    <a:pt x="51983" y="21084"/>
                    <a:pt x="45884" y="15694"/>
                  </a:cubicBezTo>
                  <a:cubicBezTo>
                    <a:pt x="42771" y="12935"/>
                    <a:pt x="39608" y="10252"/>
                    <a:pt x="36115" y="8000"/>
                  </a:cubicBezTo>
                  <a:cubicBezTo>
                    <a:pt x="33129" y="6077"/>
                    <a:pt x="29839" y="4685"/>
                    <a:pt x="26751" y="2964"/>
                  </a:cubicBezTo>
                  <a:cubicBezTo>
                    <a:pt x="23967" y="1420"/>
                    <a:pt x="21057" y="281"/>
                    <a:pt x="17818" y="53"/>
                  </a:cubicBezTo>
                  <a:cubicBezTo>
                    <a:pt x="17342" y="18"/>
                    <a:pt x="16875" y="0"/>
                    <a:pt x="164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6"/>
            <p:cNvSpPr/>
            <p:nvPr/>
          </p:nvSpPr>
          <p:spPr>
            <a:xfrm rot="-5399040">
              <a:off x="591685" y="238140"/>
              <a:ext cx="609253" cy="500186"/>
            </a:xfrm>
            <a:custGeom>
              <a:avLst/>
              <a:gdLst/>
              <a:ahLst/>
              <a:cxnLst/>
              <a:rect l="l" t="t" r="r" b="b"/>
              <a:pathLst>
                <a:path w="68054" h="65879" extrusionOk="0">
                  <a:moveTo>
                    <a:pt x="16417" y="0"/>
                  </a:moveTo>
                  <a:cubicBezTo>
                    <a:pt x="12260" y="0"/>
                    <a:pt x="8797" y="1476"/>
                    <a:pt x="6176" y="4963"/>
                  </a:cubicBezTo>
                  <a:cubicBezTo>
                    <a:pt x="4911" y="6633"/>
                    <a:pt x="4278" y="8557"/>
                    <a:pt x="3418" y="10404"/>
                  </a:cubicBezTo>
                  <a:cubicBezTo>
                    <a:pt x="1595" y="14327"/>
                    <a:pt x="735" y="18477"/>
                    <a:pt x="355" y="22704"/>
                  </a:cubicBezTo>
                  <a:cubicBezTo>
                    <a:pt x="1" y="26424"/>
                    <a:pt x="482" y="30119"/>
                    <a:pt x="1089" y="33789"/>
                  </a:cubicBezTo>
                  <a:cubicBezTo>
                    <a:pt x="1697" y="37458"/>
                    <a:pt x="2911" y="40976"/>
                    <a:pt x="4379" y="44367"/>
                  </a:cubicBezTo>
                  <a:cubicBezTo>
                    <a:pt x="6708" y="49884"/>
                    <a:pt x="10225" y="54541"/>
                    <a:pt x="15312" y="57907"/>
                  </a:cubicBezTo>
                  <a:cubicBezTo>
                    <a:pt x="18678" y="60109"/>
                    <a:pt x="22221" y="61956"/>
                    <a:pt x="26119" y="63146"/>
                  </a:cubicBezTo>
                  <a:cubicBezTo>
                    <a:pt x="31433" y="64715"/>
                    <a:pt x="36824" y="65803"/>
                    <a:pt x="41430" y="65879"/>
                  </a:cubicBezTo>
                  <a:cubicBezTo>
                    <a:pt x="44796" y="65879"/>
                    <a:pt x="47175" y="65702"/>
                    <a:pt x="49478" y="65246"/>
                  </a:cubicBezTo>
                  <a:cubicBezTo>
                    <a:pt x="54160" y="64310"/>
                    <a:pt x="58513" y="62665"/>
                    <a:pt x="62056" y="59425"/>
                  </a:cubicBezTo>
                  <a:cubicBezTo>
                    <a:pt x="66307" y="55579"/>
                    <a:pt x="68054" y="50846"/>
                    <a:pt x="66915" y="45177"/>
                  </a:cubicBezTo>
                  <a:cubicBezTo>
                    <a:pt x="66054" y="41052"/>
                    <a:pt x="64257" y="37357"/>
                    <a:pt x="61954" y="33865"/>
                  </a:cubicBezTo>
                  <a:cubicBezTo>
                    <a:pt x="57450" y="27107"/>
                    <a:pt x="51983" y="21084"/>
                    <a:pt x="45884" y="15694"/>
                  </a:cubicBezTo>
                  <a:cubicBezTo>
                    <a:pt x="42771" y="12935"/>
                    <a:pt x="39608" y="10252"/>
                    <a:pt x="36115" y="8000"/>
                  </a:cubicBezTo>
                  <a:cubicBezTo>
                    <a:pt x="33129" y="6077"/>
                    <a:pt x="29839" y="4685"/>
                    <a:pt x="26751" y="2964"/>
                  </a:cubicBezTo>
                  <a:cubicBezTo>
                    <a:pt x="23967" y="1420"/>
                    <a:pt x="21057" y="281"/>
                    <a:pt x="17818" y="53"/>
                  </a:cubicBezTo>
                  <a:cubicBezTo>
                    <a:pt x="17342" y="18"/>
                    <a:pt x="16875" y="0"/>
                    <a:pt x="164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 name="Google Shape;257;p26"/>
          <p:cNvSpPr/>
          <p:nvPr/>
        </p:nvSpPr>
        <p:spPr>
          <a:xfrm rot="2562526" flipH="1">
            <a:off x="-364374" y="3599700"/>
            <a:ext cx="1744059" cy="2090458"/>
          </a:xfrm>
          <a:custGeom>
            <a:avLst/>
            <a:gdLst/>
            <a:ahLst/>
            <a:cxnLst/>
            <a:rect l="l" t="t" r="r" b="b"/>
            <a:pathLst>
              <a:path w="44669" h="53541" extrusionOk="0">
                <a:moveTo>
                  <a:pt x="31822" y="477"/>
                </a:moveTo>
                <a:cubicBezTo>
                  <a:pt x="31836" y="477"/>
                  <a:pt x="31849" y="479"/>
                  <a:pt x="31863" y="481"/>
                </a:cubicBezTo>
                <a:cubicBezTo>
                  <a:pt x="31559" y="1494"/>
                  <a:pt x="31028" y="2405"/>
                  <a:pt x="30724" y="3417"/>
                </a:cubicBezTo>
                <a:cubicBezTo>
                  <a:pt x="30243" y="4885"/>
                  <a:pt x="29889" y="6327"/>
                  <a:pt x="29281" y="7719"/>
                </a:cubicBezTo>
                <a:cubicBezTo>
                  <a:pt x="29104" y="8175"/>
                  <a:pt x="28902" y="8580"/>
                  <a:pt x="28699" y="8985"/>
                </a:cubicBezTo>
                <a:cubicBezTo>
                  <a:pt x="28573" y="7972"/>
                  <a:pt x="28218" y="6985"/>
                  <a:pt x="28016" y="6024"/>
                </a:cubicBezTo>
                <a:cubicBezTo>
                  <a:pt x="27813" y="4581"/>
                  <a:pt x="28142" y="3164"/>
                  <a:pt x="28598" y="1848"/>
                </a:cubicBezTo>
                <a:lnTo>
                  <a:pt x="28598" y="1772"/>
                </a:lnTo>
                <a:cubicBezTo>
                  <a:pt x="29003" y="1772"/>
                  <a:pt x="29383" y="1646"/>
                  <a:pt x="29762" y="1468"/>
                </a:cubicBezTo>
                <a:cubicBezTo>
                  <a:pt x="30344" y="1215"/>
                  <a:pt x="30800" y="861"/>
                  <a:pt x="31357" y="633"/>
                </a:cubicBezTo>
                <a:cubicBezTo>
                  <a:pt x="31583" y="565"/>
                  <a:pt x="31708" y="477"/>
                  <a:pt x="31822" y="477"/>
                </a:cubicBezTo>
                <a:close/>
                <a:moveTo>
                  <a:pt x="32116" y="886"/>
                </a:moveTo>
                <a:cubicBezTo>
                  <a:pt x="32141" y="1089"/>
                  <a:pt x="32116" y="1266"/>
                  <a:pt x="32141" y="1468"/>
                </a:cubicBezTo>
                <a:cubicBezTo>
                  <a:pt x="32318" y="2683"/>
                  <a:pt x="33052" y="3620"/>
                  <a:pt x="33837" y="4556"/>
                </a:cubicBezTo>
                <a:cubicBezTo>
                  <a:pt x="34191" y="5011"/>
                  <a:pt x="34545" y="5416"/>
                  <a:pt x="34900" y="5796"/>
                </a:cubicBezTo>
                <a:cubicBezTo>
                  <a:pt x="33660" y="7163"/>
                  <a:pt x="32673" y="8732"/>
                  <a:pt x="31179" y="9845"/>
                </a:cubicBezTo>
                <a:cubicBezTo>
                  <a:pt x="30041" y="10706"/>
                  <a:pt x="28699" y="11212"/>
                  <a:pt x="27560" y="12022"/>
                </a:cubicBezTo>
                <a:cubicBezTo>
                  <a:pt x="28446" y="10351"/>
                  <a:pt x="29357" y="8706"/>
                  <a:pt x="30015" y="6910"/>
                </a:cubicBezTo>
                <a:cubicBezTo>
                  <a:pt x="30496" y="5644"/>
                  <a:pt x="30800" y="4303"/>
                  <a:pt x="31255" y="3012"/>
                </a:cubicBezTo>
                <a:cubicBezTo>
                  <a:pt x="31508" y="2278"/>
                  <a:pt x="31863" y="1620"/>
                  <a:pt x="32116" y="886"/>
                </a:cubicBezTo>
                <a:close/>
                <a:moveTo>
                  <a:pt x="23311" y="869"/>
                </a:moveTo>
                <a:cubicBezTo>
                  <a:pt x="23338" y="869"/>
                  <a:pt x="23363" y="875"/>
                  <a:pt x="23385" y="886"/>
                </a:cubicBezTo>
                <a:cubicBezTo>
                  <a:pt x="23461" y="962"/>
                  <a:pt x="23385" y="1620"/>
                  <a:pt x="23334" y="1747"/>
                </a:cubicBezTo>
                <a:cubicBezTo>
                  <a:pt x="23309" y="2379"/>
                  <a:pt x="23334" y="3012"/>
                  <a:pt x="23309" y="3645"/>
                </a:cubicBezTo>
                <a:cubicBezTo>
                  <a:pt x="23258" y="4682"/>
                  <a:pt x="23157" y="5720"/>
                  <a:pt x="23283" y="6783"/>
                </a:cubicBezTo>
                <a:cubicBezTo>
                  <a:pt x="23385" y="7466"/>
                  <a:pt x="23461" y="8175"/>
                  <a:pt x="23663" y="8858"/>
                </a:cubicBezTo>
                <a:cubicBezTo>
                  <a:pt x="23790" y="9314"/>
                  <a:pt x="23941" y="10048"/>
                  <a:pt x="24346" y="10326"/>
                </a:cubicBezTo>
                <a:cubicBezTo>
                  <a:pt x="24441" y="10386"/>
                  <a:pt x="24535" y="10411"/>
                  <a:pt x="24625" y="10411"/>
                </a:cubicBezTo>
                <a:cubicBezTo>
                  <a:pt x="24920" y="10411"/>
                  <a:pt x="25178" y="10136"/>
                  <a:pt x="25333" y="9845"/>
                </a:cubicBezTo>
                <a:cubicBezTo>
                  <a:pt x="25713" y="9061"/>
                  <a:pt x="25460" y="7972"/>
                  <a:pt x="25359" y="7163"/>
                </a:cubicBezTo>
                <a:cubicBezTo>
                  <a:pt x="25181" y="5492"/>
                  <a:pt x="24903" y="3113"/>
                  <a:pt x="26447" y="1975"/>
                </a:cubicBezTo>
                <a:cubicBezTo>
                  <a:pt x="26768" y="1747"/>
                  <a:pt x="27097" y="1689"/>
                  <a:pt x="27421" y="1689"/>
                </a:cubicBezTo>
                <a:cubicBezTo>
                  <a:pt x="27710" y="1689"/>
                  <a:pt x="27995" y="1735"/>
                  <a:pt x="28269" y="1747"/>
                </a:cubicBezTo>
                <a:cubicBezTo>
                  <a:pt x="27864" y="2987"/>
                  <a:pt x="27510" y="4303"/>
                  <a:pt x="27636" y="5644"/>
                </a:cubicBezTo>
                <a:cubicBezTo>
                  <a:pt x="27763" y="6960"/>
                  <a:pt x="28345" y="8226"/>
                  <a:pt x="28396" y="9567"/>
                </a:cubicBezTo>
                <a:lnTo>
                  <a:pt x="28396" y="9592"/>
                </a:lnTo>
                <a:cubicBezTo>
                  <a:pt x="27889" y="10579"/>
                  <a:pt x="27383" y="11591"/>
                  <a:pt x="26852" y="12553"/>
                </a:cubicBezTo>
                <a:lnTo>
                  <a:pt x="26826" y="12604"/>
                </a:lnTo>
                <a:cubicBezTo>
                  <a:pt x="26776" y="12629"/>
                  <a:pt x="26751" y="12680"/>
                  <a:pt x="26751" y="12730"/>
                </a:cubicBezTo>
                <a:lnTo>
                  <a:pt x="25713" y="14806"/>
                </a:lnTo>
                <a:cubicBezTo>
                  <a:pt x="25435" y="15438"/>
                  <a:pt x="25106" y="16071"/>
                  <a:pt x="24802" y="16729"/>
                </a:cubicBezTo>
                <a:cubicBezTo>
                  <a:pt x="23840" y="15590"/>
                  <a:pt x="22954" y="14578"/>
                  <a:pt x="22676" y="13059"/>
                </a:cubicBezTo>
                <a:cubicBezTo>
                  <a:pt x="22423" y="11794"/>
                  <a:pt x="22575" y="10529"/>
                  <a:pt x="22625" y="9263"/>
                </a:cubicBezTo>
                <a:cubicBezTo>
                  <a:pt x="22651" y="7947"/>
                  <a:pt x="22499" y="6656"/>
                  <a:pt x="22398" y="5315"/>
                </a:cubicBezTo>
                <a:cubicBezTo>
                  <a:pt x="22322" y="4075"/>
                  <a:pt x="22043" y="2860"/>
                  <a:pt x="22271" y="1646"/>
                </a:cubicBezTo>
                <a:lnTo>
                  <a:pt x="22271" y="1620"/>
                </a:lnTo>
                <a:lnTo>
                  <a:pt x="22398" y="1494"/>
                </a:lnTo>
                <a:cubicBezTo>
                  <a:pt x="22512" y="1379"/>
                  <a:pt x="23043" y="869"/>
                  <a:pt x="23311" y="869"/>
                </a:cubicBezTo>
                <a:close/>
                <a:moveTo>
                  <a:pt x="35077" y="6074"/>
                </a:moveTo>
                <a:cubicBezTo>
                  <a:pt x="35355" y="6429"/>
                  <a:pt x="35684" y="6783"/>
                  <a:pt x="35937" y="7163"/>
                </a:cubicBezTo>
                <a:cubicBezTo>
                  <a:pt x="36545" y="7947"/>
                  <a:pt x="37228" y="9086"/>
                  <a:pt x="36545" y="10022"/>
                </a:cubicBezTo>
                <a:cubicBezTo>
                  <a:pt x="35709" y="11136"/>
                  <a:pt x="34166" y="11743"/>
                  <a:pt x="33052" y="12553"/>
                </a:cubicBezTo>
                <a:cubicBezTo>
                  <a:pt x="31787" y="13515"/>
                  <a:pt x="30623" y="14451"/>
                  <a:pt x="29231" y="15210"/>
                </a:cubicBezTo>
                <a:cubicBezTo>
                  <a:pt x="28269" y="15717"/>
                  <a:pt x="27231" y="16273"/>
                  <a:pt x="26573" y="17109"/>
                </a:cubicBezTo>
                <a:cubicBezTo>
                  <a:pt x="26219" y="17564"/>
                  <a:pt x="25865" y="18298"/>
                  <a:pt x="26447" y="18728"/>
                </a:cubicBezTo>
                <a:cubicBezTo>
                  <a:pt x="26782" y="18983"/>
                  <a:pt x="27257" y="19048"/>
                  <a:pt x="27715" y="19048"/>
                </a:cubicBezTo>
                <a:cubicBezTo>
                  <a:pt x="27984" y="19048"/>
                  <a:pt x="28247" y="19025"/>
                  <a:pt x="28471" y="19007"/>
                </a:cubicBezTo>
                <a:cubicBezTo>
                  <a:pt x="30876" y="18829"/>
                  <a:pt x="32951" y="17589"/>
                  <a:pt x="34824" y="16147"/>
                </a:cubicBezTo>
                <a:cubicBezTo>
                  <a:pt x="35608" y="15514"/>
                  <a:pt x="36443" y="14881"/>
                  <a:pt x="37101" y="14122"/>
                </a:cubicBezTo>
                <a:cubicBezTo>
                  <a:pt x="37456" y="13743"/>
                  <a:pt x="37759" y="13312"/>
                  <a:pt x="38114" y="12933"/>
                </a:cubicBezTo>
                <a:cubicBezTo>
                  <a:pt x="38316" y="12756"/>
                  <a:pt x="38696" y="12275"/>
                  <a:pt x="38949" y="12249"/>
                </a:cubicBezTo>
                <a:cubicBezTo>
                  <a:pt x="38952" y="12249"/>
                  <a:pt x="38956" y="12249"/>
                  <a:pt x="38960" y="12249"/>
                </a:cubicBezTo>
                <a:cubicBezTo>
                  <a:pt x="39510" y="12249"/>
                  <a:pt x="39835" y="14150"/>
                  <a:pt x="39961" y="14552"/>
                </a:cubicBezTo>
                <a:cubicBezTo>
                  <a:pt x="40138" y="15059"/>
                  <a:pt x="40341" y="15590"/>
                  <a:pt x="40493" y="16147"/>
                </a:cubicBezTo>
                <a:cubicBezTo>
                  <a:pt x="37810" y="18602"/>
                  <a:pt x="34318" y="20196"/>
                  <a:pt x="30774" y="20829"/>
                </a:cubicBezTo>
                <a:cubicBezTo>
                  <a:pt x="28016" y="21284"/>
                  <a:pt x="24954" y="21107"/>
                  <a:pt x="22423" y="22499"/>
                </a:cubicBezTo>
                <a:cubicBezTo>
                  <a:pt x="22549" y="22221"/>
                  <a:pt x="22701" y="21917"/>
                  <a:pt x="22828" y="21664"/>
                </a:cubicBezTo>
                <a:cubicBezTo>
                  <a:pt x="24093" y="19133"/>
                  <a:pt x="25283" y="16577"/>
                  <a:pt x="26497" y="14046"/>
                </a:cubicBezTo>
                <a:cubicBezTo>
                  <a:pt x="26700" y="13667"/>
                  <a:pt x="26877" y="13262"/>
                  <a:pt x="27105" y="12882"/>
                </a:cubicBezTo>
                <a:cubicBezTo>
                  <a:pt x="28446" y="11667"/>
                  <a:pt x="30167" y="11111"/>
                  <a:pt x="31559" y="9997"/>
                </a:cubicBezTo>
                <a:cubicBezTo>
                  <a:pt x="32951" y="8884"/>
                  <a:pt x="33913" y="7365"/>
                  <a:pt x="35077" y="6074"/>
                </a:cubicBezTo>
                <a:close/>
                <a:moveTo>
                  <a:pt x="21891" y="2050"/>
                </a:moveTo>
                <a:lnTo>
                  <a:pt x="21891" y="2050"/>
                </a:lnTo>
                <a:cubicBezTo>
                  <a:pt x="21790" y="3164"/>
                  <a:pt x="22018" y="4303"/>
                  <a:pt x="22069" y="5416"/>
                </a:cubicBezTo>
                <a:cubicBezTo>
                  <a:pt x="22170" y="6935"/>
                  <a:pt x="22322" y="8453"/>
                  <a:pt x="22271" y="9997"/>
                </a:cubicBezTo>
                <a:cubicBezTo>
                  <a:pt x="22195" y="11262"/>
                  <a:pt x="22170" y="12578"/>
                  <a:pt x="22549" y="13793"/>
                </a:cubicBezTo>
                <a:cubicBezTo>
                  <a:pt x="22929" y="15135"/>
                  <a:pt x="23815" y="16046"/>
                  <a:pt x="24675" y="17083"/>
                </a:cubicBezTo>
                <a:lnTo>
                  <a:pt x="24701" y="17109"/>
                </a:lnTo>
                <a:cubicBezTo>
                  <a:pt x="23840" y="18931"/>
                  <a:pt x="22929" y="20728"/>
                  <a:pt x="22043" y="22524"/>
                </a:cubicBezTo>
                <a:cubicBezTo>
                  <a:pt x="21815" y="22929"/>
                  <a:pt x="21638" y="23385"/>
                  <a:pt x="21436" y="23790"/>
                </a:cubicBezTo>
                <a:cubicBezTo>
                  <a:pt x="20373" y="22499"/>
                  <a:pt x="19285" y="21208"/>
                  <a:pt x="18576" y="19690"/>
                </a:cubicBezTo>
                <a:cubicBezTo>
                  <a:pt x="17817" y="18070"/>
                  <a:pt x="17690" y="16375"/>
                  <a:pt x="17564" y="14628"/>
                </a:cubicBezTo>
                <a:cubicBezTo>
                  <a:pt x="17437" y="12730"/>
                  <a:pt x="17463" y="10782"/>
                  <a:pt x="17488" y="8884"/>
                </a:cubicBezTo>
                <a:cubicBezTo>
                  <a:pt x="17488" y="8150"/>
                  <a:pt x="17589" y="7390"/>
                  <a:pt x="17564" y="6606"/>
                </a:cubicBezTo>
                <a:cubicBezTo>
                  <a:pt x="17513" y="6049"/>
                  <a:pt x="17361" y="5442"/>
                  <a:pt x="17209" y="4910"/>
                </a:cubicBezTo>
                <a:cubicBezTo>
                  <a:pt x="17488" y="4758"/>
                  <a:pt x="17817" y="4632"/>
                  <a:pt x="18095" y="4505"/>
                </a:cubicBezTo>
                <a:cubicBezTo>
                  <a:pt x="18303" y="4413"/>
                  <a:pt x="19501" y="3752"/>
                  <a:pt x="19805" y="3752"/>
                </a:cubicBezTo>
                <a:cubicBezTo>
                  <a:pt x="19835" y="3752"/>
                  <a:pt x="19856" y="3758"/>
                  <a:pt x="19867" y="3771"/>
                </a:cubicBezTo>
                <a:cubicBezTo>
                  <a:pt x="19993" y="3923"/>
                  <a:pt x="19664" y="4682"/>
                  <a:pt x="19639" y="4885"/>
                </a:cubicBezTo>
                <a:cubicBezTo>
                  <a:pt x="19588" y="5189"/>
                  <a:pt x="19487" y="5492"/>
                  <a:pt x="19411" y="5796"/>
                </a:cubicBezTo>
                <a:cubicBezTo>
                  <a:pt x="19259" y="6530"/>
                  <a:pt x="19158" y="7213"/>
                  <a:pt x="19082" y="7947"/>
                </a:cubicBezTo>
                <a:cubicBezTo>
                  <a:pt x="18880" y="9415"/>
                  <a:pt x="18652" y="10858"/>
                  <a:pt x="18399" y="12300"/>
                </a:cubicBezTo>
                <a:cubicBezTo>
                  <a:pt x="18196" y="13616"/>
                  <a:pt x="18070" y="14907"/>
                  <a:pt x="18272" y="16197"/>
                </a:cubicBezTo>
                <a:cubicBezTo>
                  <a:pt x="18399" y="16906"/>
                  <a:pt x="18576" y="18121"/>
                  <a:pt x="19462" y="18247"/>
                </a:cubicBezTo>
                <a:cubicBezTo>
                  <a:pt x="19513" y="18256"/>
                  <a:pt x="19563" y="18260"/>
                  <a:pt x="19613" y="18260"/>
                </a:cubicBezTo>
                <a:cubicBezTo>
                  <a:pt x="20330" y="18260"/>
                  <a:pt x="20918" y="17445"/>
                  <a:pt x="21107" y="16830"/>
                </a:cubicBezTo>
                <a:cubicBezTo>
                  <a:pt x="21385" y="15818"/>
                  <a:pt x="21157" y="14704"/>
                  <a:pt x="21157" y="13667"/>
                </a:cubicBezTo>
                <a:cubicBezTo>
                  <a:pt x="21157" y="12098"/>
                  <a:pt x="21259" y="10503"/>
                  <a:pt x="21259" y="8884"/>
                </a:cubicBezTo>
                <a:cubicBezTo>
                  <a:pt x="21259" y="7568"/>
                  <a:pt x="21107" y="6201"/>
                  <a:pt x="21157" y="4885"/>
                </a:cubicBezTo>
                <a:cubicBezTo>
                  <a:pt x="21183" y="4252"/>
                  <a:pt x="21233" y="3569"/>
                  <a:pt x="21411" y="2936"/>
                </a:cubicBezTo>
                <a:cubicBezTo>
                  <a:pt x="21486" y="2633"/>
                  <a:pt x="21664" y="2304"/>
                  <a:pt x="21891" y="2050"/>
                </a:cubicBezTo>
                <a:close/>
                <a:moveTo>
                  <a:pt x="16830" y="5037"/>
                </a:moveTo>
                <a:cubicBezTo>
                  <a:pt x="16982" y="5669"/>
                  <a:pt x="17134" y="6277"/>
                  <a:pt x="17134" y="6910"/>
                </a:cubicBezTo>
                <a:cubicBezTo>
                  <a:pt x="17134" y="7871"/>
                  <a:pt x="17083" y="8833"/>
                  <a:pt x="17083" y="9820"/>
                </a:cubicBezTo>
                <a:cubicBezTo>
                  <a:pt x="17058" y="11617"/>
                  <a:pt x="17083" y="13388"/>
                  <a:pt x="17209" y="15185"/>
                </a:cubicBezTo>
                <a:cubicBezTo>
                  <a:pt x="17336" y="16931"/>
                  <a:pt x="17513" y="18576"/>
                  <a:pt x="18348" y="20171"/>
                </a:cubicBezTo>
                <a:cubicBezTo>
                  <a:pt x="19082" y="21588"/>
                  <a:pt x="20120" y="22803"/>
                  <a:pt x="21132" y="24043"/>
                </a:cubicBezTo>
                <a:cubicBezTo>
                  <a:pt x="21157" y="24068"/>
                  <a:pt x="21233" y="24119"/>
                  <a:pt x="21259" y="24119"/>
                </a:cubicBezTo>
                <a:cubicBezTo>
                  <a:pt x="20753" y="25232"/>
                  <a:pt x="20297" y="26321"/>
                  <a:pt x="19867" y="27459"/>
                </a:cubicBezTo>
                <a:cubicBezTo>
                  <a:pt x="19209" y="27004"/>
                  <a:pt x="18399" y="26827"/>
                  <a:pt x="17640" y="26574"/>
                </a:cubicBezTo>
                <a:cubicBezTo>
                  <a:pt x="16703" y="26295"/>
                  <a:pt x="15944" y="25738"/>
                  <a:pt x="15311" y="24929"/>
                </a:cubicBezTo>
                <a:cubicBezTo>
                  <a:pt x="14653" y="24119"/>
                  <a:pt x="14173" y="23208"/>
                  <a:pt x="13692" y="22271"/>
                </a:cubicBezTo>
                <a:cubicBezTo>
                  <a:pt x="13261" y="21461"/>
                  <a:pt x="12831" y="20677"/>
                  <a:pt x="12553" y="19791"/>
                </a:cubicBezTo>
                <a:cubicBezTo>
                  <a:pt x="11920" y="17893"/>
                  <a:pt x="11616" y="15818"/>
                  <a:pt x="11515" y="13844"/>
                </a:cubicBezTo>
                <a:cubicBezTo>
                  <a:pt x="11439" y="12781"/>
                  <a:pt x="11515" y="11769"/>
                  <a:pt x="11566" y="10731"/>
                </a:cubicBezTo>
                <a:cubicBezTo>
                  <a:pt x="11642" y="9795"/>
                  <a:pt x="11667" y="8808"/>
                  <a:pt x="11945" y="7897"/>
                </a:cubicBezTo>
                <a:lnTo>
                  <a:pt x="11945" y="7821"/>
                </a:lnTo>
                <a:cubicBezTo>
                  <a:pt x="12200" y="7659"/>
                  <a:pt x="12476" y="7539"/>
                  <a:pt x="12676" y="7539"/>
                </a:cubicBezTo>
                <a:cubicBezTo>
                  <a:pt x="12695" y="7539"/>
                  <a:pt x="12713" y="7540"/>
                  <a:pt x="12730" y="7542"/>
                </a:cubicBezTo>
                <a:cubicBezTo>
                  <a:pt x="13413" y="7669"/>
                  <a:pt x="12806" y="8808"/>
                  <a:pt x="12679" y="9162"/>
                </a:cubicBezTo>
                <a:cubicBezTo>
                  <a:pt x="12401" y="10200"/>
                  <a:pt x="12528" y="11364"/>
                  <a:pt x="12679" y="12401"/>
                </a:cubicBezTo>
                <a:cubicBezTo>
                  <a:pt x="12958" y="14223"/>
                  <a:pt x="13464" y="15944"/>
                  <a:pt x="13844" y="17767"/>
                </a:cubicBezTo>
                <a:cubicBezTo>
                  <a:pt x="14055" y="18709"/>
                  <a:pt x="15056" y="24318"/>
                  <a:pt x="16764" y="24318"/>
                </a:cubicBezTo>
                <a:cubicBezTo>
                  <a:pt x="16892" y="24318"/>
                  <a:pt x="17023" y="24287"/>
                  <a:pt x="17159" y="24220"/>
                </a:cubicBezTo>
                <a:cubicBezTo>
                  <a:pt x="18348" y="23613"/>
                  <a:pt x="17463" y="21208"/>
                  <a:pt x="17159" y="20348"/>
                </a:cubicBezTo>
                <a:cubicBezTo>
                  <a:pt x="16956" y="19614"/>
                  <a:pt x="16653" y="18855"/>
                  <a:pt x="16450" y="18146"/>
                </a:cubicBezTo>
                <a:cubicBezTo>
                  <a:pt x="15969" y="16653"/>
                  <a:pt x="15261" y="15210"/>
                  <a:pt x="14856" y="13743"/>
                </a:cubicBezTo>
                <a:cubicBezTo>
                  <a:pt x="14476" y="12325"/>
                  <a:pt x="14324" y="10858"/>
                  <a:pt x="14274" y="9415"/>
                </a:cubicBezTo>
                <a:cubicBezTo>
                  <a:pt x="14223" y="8706"/>
                  <a:pt x="14097" y="7922"/>
                  <a:pt x="14375" y="7213"/>
                </a:cubicBezTo>
                <a:cubicBezTo>
                  <a:pt x="14679" y="6555"/>
                  <a:pt x="15311" y="6024"/>
                  <a:pt x="15868" y="5594"/>
                </a:cubicBezTo>
                <a:cubicBezTo>
                  <a:pt x="16197" y="5391"/>
                  <a:pt x="16501" y="5189"/>
                  <a:pt x="16830" y="5037"/>
                </a:cubicBezTo>
                <a:close/>
                <a:moveTo>
                  <a:pt x="40619" y="16526"/>
                </a:moveTo>
                <a:cubicBezTo>
                  <a:pt x="40746" y="16906"/>
                  <a:pt x="40822" y="17311"/>
                  <a:pt x="40948" y="17691"/>
                </a:cubicBezTo>
                <a:cubicBezTo>
                  <a:pt x="41075" y="18222"/>
                  <a:pt x="41302" y="18855"/>
                  <a:pt x="41252" y="19437"/>
                </a:cubicBezTo>
                <a:cubicBezTo>
                  <a:pt x="41176" y="19943"/>
                  <a:pt x="40771" y="20323"/>
                  <a:pt x="40391" y="20601"/>
                </a:cubicBezTo>
                <a:cubicBezTo>
                  <a:pt x="39227" y="21537"/>
                  <a:pt x="37785" y="22170"/>
                  <a:pt x="36317" y="22550"/>
                </a:cubicBezTo>
                <a:cubicBezTo>
                  <a:pt x="34874" y="22904"/>
                  <a:pt x="33432" y="23056"/>
                  <a:pt x="31989" y="23106"/>
                </a:cubicBezTo>
                <a:cubicBezTo>
                  <a:pt x="31859" y="23109"/>
                  <a:pt x="31729" y="23110"/>
                  <a:pt x="31600" y="23110"/>
                </a:cubicBezTo>
                <a:cubicBezTo>
                  <a:pt x="31169" y="23110"/>
                  <a:pt x="30739" y="23099"/>
                  <a:pt x="30310" y="23099"/>
                </a:cubicBezTo>
                <a:cubicBezTo>
                  <a:pt x="29608" y="23099"/>
                  <a:pt x="28909" y="23129"/>
                  <a:pt x="28218" y="23284"/>
                </a:cubicBezTo>
                <a:cubicBezTo>
                  <a:pt x="27105" y="23537"/>
                  <a:pt x="26042" y="24043"/>
                  <a:pt x="25156" y="24777"/>
                </a:cubicBezTo>
                <a:cubicBezTo>
                  <a:pt x="24574" y="25258"/>
                  <a:pt x="23840" y="25966"/>
                  <a:pt x="23916" y="26776"/>
                </a:cubicBezTo>
                <a:cubicBezTo>
                  <a:pt x="24003" y="27894"/>
                  <a:pt x="25370" y="28108"/>
                  <a:pt x="26549" y="28108"/>
                </a:cubicBezTo>
                <a:cubicBezTo>
                  <a:pt x="27077" y="28108"/>
                  <a:pt x="27568" y="28065"/>
                  <a:pt x="27889" y="28041"/>
                </a:cubicBezTo>
                <a:cubicBezTo>
                  <a:pt x="30521" y="27788"/>
                  <a:pt x="32824" y="26447"/>
                  <a:pt x="35051" y="25131"/>
                </a:cubicBezTo>
                <a:cubicBezTo>
                  <a:pt x="36342" y="24372"/>
                  <a:pt x="37633" y="23613"/>
                  <a:pt x="38974" y="22980"/>
                </a:cubicBezTo>
                <a:cubicBezTo>
                  <a:pt x="40391" y="22297"/>
                  <a:pt x="41859" y="21841"/>
                  <a:pt x="43302" y="21284"/>
                </a:cubicBezTo>
                <a:cubicBezTo>
                  <a:pt x="43302" y="22423"/>
                  <a:pt x="43378" y="23613"/>
                  <a:pt x="43504" y="24751"/>
                </a:cubicBezTo>
                <a:cubicBezTo>
                  <a:pt x="41556" y="25030"/>
                  <a:pt x="39733" y="25536"/>
                  <a:pt x="37937" y="26295"/>
                </a:cubicBezTo>
                <a:cubicBezTo>
                  <a:pt x="35988" y="27105"/>
                  <a:pt x="34090" y="28041"/>
                  <a:pt x="32040" y="28548"/>
                </a:cubicBezTo>
                <a:cubicBezTo>
                  <a:pt x="29990" y="29054"/>
                  <a:pt x="27763" y="29307"/>
                  <a:pt x="25688" y="29433"/>
                </a:cubicBezTo>
                <a:cubicBezTo>
                  <a:pt x="25455" y="29443"/>
                  <a:pt x="25224" y="29447"/>
                  <a:pt x="24994" y="29447"/>
                </a:cubicBezTo>
                <a:cubicBezTo>
                  <a:pt x="24043" y="29447"/>
                  <a:pt x="23107" y="29378"/>
                  <a:pt x="22170" y="29357"/>
                </a:cubicBezTo>
                <a:cubicBezTo>
                  <a:pt x="22123" y="29356"/>
                  <a:pt x="22077" y="29355"/>
                  <a:pt x="22030" y="29355"/>
                </a:cubicBezTo>
                <a:cubicBezTo>
                  <a:pt x="21481" y="29355"/>
                  <a:pt x="20905" y="29442"/>
                  <a:pt x="20347" y="29442"/>
                </a:cubicBezTo>
                <a:cubicBezTo>
                  <a:pt x="20071" y="29442"/>
                  <a:pt x="19799" y="29421"/>
                  <a:pt x="19538" y="29357"/>
                </a:cubicBezTo>
                <a:cubicBezTo>
                  <a:pt x="19563" y="29307"/>
                  <a:pt x="19563" y="29256"/>
                  <a:pt x="19614" y="29206"/>
                </a:cubicBezTo>
                <a:cubicBezTo>
                  <a:pt x="20373" y="27080"/>
                  <a:pt x="21208" y="25080"/>
                  <a:pt x="22170" y="23056"/>
                </a:cubicBezTo>
                <a:cubicBezTo>
                  <a:pt x="24954" y="21259"/>
                  <a:pt x="28674" y="21639"/>
                  <a:pt x="31837" y="20981"/>
                </a:cubicBezTo>
                <a:cubicBezTo>
                  <a:pt x="33482" y="20626"/>
                  <a:pt x="35127" y="20095"/>
                  <a:pt x="36595" y="19234"/>
                </a:cubicBezTo>
                <a:cubicBezTo>
                  <a:pt x="37987" y="18425"/>
                  <a:pt x="39404" y="17589"/>
                  <a:pt x="40619" y="16526"/>
                </a:cubicBezTo>
                <a:close/>
                <a:moveTo>
                  <a:pt x="11515" y="8099"/>
                </a:moveTo>
                <a:cubicBezTo>
                  <a:pt x="11060" y="9845"/>
                  <a:pt x="11060" y="11845"/>
                  <a:pt x="11136" y="13616"/>
                </a:cubicBezTo>
                <a:cubicBezTo>
                  <a:pt x="11186" y="15641"/>
                  <a:pt x="11541" y="17716"/>
                  <a:pt x="12148" y="19690"/>
                </a:cubicBezTo>
                <a:cubicBezTo>
                  <a:pt x="12705" y="21512"/>
                  <a:pt x="13717" y="23435"/>
                  <a:pt x="14906" y="24979"/>
                </a:cubicBezTo>
                <a:cubicBezTo>
                  <a:pt x="15438" y="25688"/>
                  <a:pt x="16096" y="26321"/>
                  <a:pt x="16956" y="26675"/>
                </a:cubicBezTo>
                <a:cubicBezTo>
                  <a:pt x="17867" y="27054"/>
                  <a:pt x="18854" y="27156"/>
                  <a:pt x="19664" y="27712"/>
                </a:cubicBezTo>
                <a:cubicBezTo>
                  <a:pt x="19715" y="27763"/>
                  <a:pt x="19740" y="27763"/>
                  <a:pt x="19766" y="27763"/>
                </a:cubicBezTo>
                <a:cubicBezTo>
                  <a:pt x="19487" y="28497"/>
                  <a:pt x="19209" y="29231"/>
                  <a:pt x="18905" y="29990"/>
                </a:cubicBezTo>
                <a:cubicBezTo>
                  <a:pt x="18753" y="30395"/>
                  <a:pt x="18601" y="30851"/>
                  <a:pt x="18399" y="31256"/>
                </a:cubicBezTo>
                <a:cubicBezTo>
                  <a:pt x="17867" y="30749"/>
                  <a:pt x="17260" y="30243"/>
                  <a:pt x="16577" y="29940"/>
                </a:cubicBezTo>
                <a:cubicBezTo>
                  <a:pt x="15792" y="29560"/>
                  <a:pt x="14982" y="29560"/>
                  <a:pt x="14147" y="29560"/>
                </a:cubicBezTo>
                <a:cubicBezTo>
                  <a:pt x="12274" y="29509"/>
                  <a:pt x="10781" y="28573"/>
                  <a:pt x="9465" y="27333"/>
                </a:cubicBezTo>
                <a:cubicBezTo>
                  <a:pt x="8529" y="26523"/>
                  <a:pt x="7820" y="25511"/>
                  <a:pt x="6960" y="24574"/>
                </a:cubicBezTo>
                <a:cubicBezTo>
                  <a:pt x="6125" y="23663"/>
                  <a:pt x="5416" y="22777"/>
                  <a:pt x="4859" y="21664"/>
                </a:cubicBezTo>
                <a:cubicBezTo>
                  <a:pt x="4353" y="20652"/>
                  <a:pt x="4024" y="19589"/>
                  <a:pt x="4049" y="18425"/>
                </a:cubicBezTo>
                <a:cubicBezTo>
                  <a:pt x="4075" y="17412"/>
                  <a:pt x="4303" y="16451"/>
                  <a:pt x="4201" y="15438"/>
                </a:cubicBezTo>
                <a:cubicBezTo>
                  <a:pt x="4454" y="15135"/>
                  <a:pt x="4783" y="14831"/>
                  <a:pt x="5087" y="14628"/>
                </a:cubicBezTo>
                <a:cubicBezTo>
                  <a:pt x="5239" y="14527"/>
                  <a:pt x="5441" y="14426"/>
                  <a:pt x="5593" y="14401"/>
                </a:cubicBezTo>
                <a:cubicBezTo>
                  <a:pt x="5695" y="14373"/>
                  <a:pt x="5760" y="14355"/>
                  <a:pt x="5803" y="14355"/>
                </a:cubicBezTo>
                <a:cubicBezTo>
                  <a:pt x="5878" y="14355"/>
                  <a:pt x="5890" y="14408"/>
                  <a:pt x="5922" y="14552"/>
                </a:cubicBezTo>
                <a:cubicBezTo>
                  <a:pt x="5973" y="14831"/>
                  <a:pt x="5846" y="15286"/>
                  <a:pt x="5846" y="15565"/>
                </a:cubicBezTo>
                <a:lnTo>
                  <a:pt x="5846" y="16324"/>
                </a:lnTo>
                <a:cubicBezTo>
                  <a:pt x="5872" y="16906"/>
                  <a:pt x="5948" y="17438"/>
                  <a:pt x="6049" y="17969"/>
                </a:cubicBezTo>
                <a:cubicBezTo>
                  <a:pt x="6454" y="20373"/>
                  <a:pt x="7441" y="22651"/>
                  <a:pt x="8731" y="24676"/>
                </a:cubicBezTo>
                <a:cubicBezTo>
                  <a:pt x="9389" y="25688"/>
                  <a:pt x="10123" y="26700"/>
                  <a:pt x="11009" y="27561"/>
                </a:cubicBezTo>
                <a:cubicBezTo>
                  <a:pt x="11427" y="27943"/>
                  <a:pt x="11952" y="28266"/>
                  <a:pt x="12503" y="28266"/>
                </a:cubicBezTo>
                <a:cubicBezTo>
                  <a:pt x="12753" y="28266"/>
                  <a:pt x="13008" y="28200"/>
                  <a:pt x="13261" y="28041"/>
                </a:cubicBezTo>
                <a:cubicBezTo>
                  <a:pt x="14831" y="27004"/>
                  <a:pt x="12274" y="24245"/>
                  <a:pt x="11667" y="23385"/>
                </a:cubicBezTo>
                <a:cubicBezTo>
                  <a:pt x="10781" y="22170"/>
                  <a:pt x="9896" y="20879"/>
                  <a:pt x="9592" y="19386"/>
                </a:cubicBezTo>
                <a:cubicBezTo>
                  <a:pt x="9263" y="17944"/>
                  <a:pt x="9415" y="16425"/>
                  <a:pt x="9592" y="14932"/>
                </a:cubicBezTo>
                <a:cubicBezTo>
                  <a:pt x="9718" y="13793"/>
                  <a:pt x="9744" y="12629"/>
                  <a:pt x="9896" y="11490"/>
                </a:cubicBezTo>
                <a:cubicBezTo>
                  <a:pt x="9971" y="10275"/>
                  <a:pt x="10275" y="8985"/>
                  <a:pt x="11313" y="8226"/>
                </a:cubicBezTo>
                <a:cubicBezTo>
                  <a:pt x="11363" y="8200"/>
                  <a:pt x="11414" y="8175"/>
                  <a:pt x="11515" y="8099"/>
                </a:cubicBezTo>
                <a:close/>
                <a:moveTo>
                  <a:pt x="3847" y="15843"/>
                </a:moveTo>
                <a:lnTo>
                  <a:pt x="3847" y="15843"/>
                </a:lnTo>
                <a:cubicBezTo>
                  <a:pt x="3898" y="16855"/>
                  <a:pt x="3645" y="17842"/>
                  <a:pt x="3670" y="18855"/>
                </a:cubicBezTo>
                <a:cubicBezTo>
                  <a:pt x="3695" y="19842"/>
                  <a:pt x="4024" y="20753"/>
                  <a:pt x="4429" y="21639"/>
                </a:cubicBezTo>
                <a:cubicBezTo>
                  <a:pt x="4935" y="22676"/>
                  <a:pt x="5568" y="23613"/>
                  <a:pt x="6327" y="24448"/>
                </a:cubicBezTo>
                <a:cubicBezTo>
                  <a:pt x="7112" y="25334"/>
                  <a:pt x="7871" y="26295"/>
                  <a:pt x="8681" y="27181"/>
                </a:cubicBezTo>
                <a:cubicBezTo>
                  <a:pt x="9769" y="28320"/>
                  <a:pt x="11212" y="29459"/>
                  <a:pt x="12806" y="29813"/>
                </a:cubicBezTo>
                <a:cubicBezTo>
                  <a:pt x="13717" y="30015"/>
                  <a:pt x="14679" y="29838"/>
                  <a:pt x="15590" y="30015"/>
                </a:cubicBezTo>
                <a:cubicBezTo>
                  <a:pt x="16653" y="30243"/>
                  <a:pt x="17488" y="30952"/>
                  <a:pt x="18272" y="31660"/>
                </a:cubicBezTo>
                <a:cubicBezTo>
                  <a:pt x="18095" y="32091"/>
                  <a:pt x="17918" y="32496"/>
                  <a:pt x="17741" y="32901"/>
                </a:cubicBezTo>
                <a:cubicBezTo>
                  <a:pt x="17527" y="32887"/>
                  <a:pt x="17313" y="32880"/>
                  <a:pt x="17099" y="32880"/>
                </a:cubicBezTo>
                <a:cubicBezTo>
                  <a:pt x="15743" y="32880"/>
                  <a:pt x="14398" y="33170"/>
                  <a:pt x="13261" y="33913"/>
                </a:cubicBezTo>
                <a:cubicBezTo>
                  <a:pt x="12629" y="34318"/>
                  <a:pt x="12047" y="34824"/>
                  <a:pt x="11363" y="35178"/>
                </a:cubicBezTo>
                <a:cubicBezTo>
                  <a:pt x="11002" y="35348"/>
                  <a:pt x="10668" y="35420"/>
                  <a:pt x="10338" y="35420"/>
                </a:cubicBezTo>
                <a:cubicBezTo>
                  <a:pt x="9881" y="35420"/>
                  <a:pt x="9433" y="35283"/>
                  <a:pt x="8934" y="35077"/>
                </a:cubicBezTo>
                <a:cubicBezTo>
                  <a:pt x="7086" y="34368"/>
                  <a:pt x="4885" y="33609"/>
                  <a:pt x="3467" y="32091"/>
                </a:cubicBezTo>
                <a:cubicBezTo>
                  <a:pt x="2860" y="31458"/>
                  <a:pt x="2430" y="30699"/>
                  <a:pt x="1898" y="29965"/>
                </a:cubicBezTo>
                <a:cubicBezTo>
                  <a:pt x="1468" y="29433"/>
                  <a:pt x="785" y="28750"/>
                  <a:pt x="759" y="28041"/>
                </a:cubicBezTo>
                <a:cubicBezTo>
                  <a:pt x="759" y="27991"/>
                  <a:pt x="759" y="27966"/>
                  <a:pt x="709" y="27940"/>
                </a:cubicBezTo>
                <a:cubicBezTo>
                  <a:pt x="886" y="27459"/>
                  <a:pt x="1088" y="26979"/>
                  <a:pt x="1392" y="26574"/>
                </a:cubicBezTo>
                <a:cubicBezTo>
                  <a:pt x="1468" y="27029"/>
                  <a:pt x="1519" y="27485"/>
                  <a:pt x="1671" y="27940"/>
                </a:cubicBezTo>
                <a:cubicBezTo>
                  <a:pt x="1822" y="28446"/>
                  <a:pt x="2151" y="28826"/>
                  <a:pt x="2455" y="29231"/>
                </a:cubicBezTo>
                <a:cubicBezTo>
                  <a:pt x="3290" y="30218"/>
                  <a:pt x="4252" y="31028"/>
                  <a:pt x="5391" y="31635"/>
                </a:cubicBezTo>
                <a:cubicBezTo>
                  <a:pt x="6001" y="31966"/>
                  <a:pt x="6647" y="32178"/>
                  <a:pt x="7321" y="32178"/>
                </a:cubicBezTo>
                <a:cubicBezTo>
                  <a:pt x="7626" y="32178"/>
                  <a:pt x="7936" y="32135"/>
                  <a:pt x="8251" y="32040"/>
                </a:cubicBezTo>
                <a:cubicBezTo>
                  <a:pt x="9111" y="31787"/>
                  <a:pt x="9744" y="31230"/>
                  <a:pt x="9440" y="30269"/>
                </a:cubicBezTo>
                <a:cubicBezTo>
                  <a:pt x="8807" y="28193"/>
                  <a:pt x="6201" y="27561"/>
                  <a:pt x="4581" y="26523"/>
                </a:cubicBezTo>
                <a:cubicBezTo>
                  <a:pt x="4100" y="26194"/>
                  <a:pt x="3366" y="25688"/>
                  <a:pt x="3214" y="25080"/>
                </a:cubicBezTo>
                <a:cubicBezTo>
                  <a:pt x="3113" y="24701"/>
                  <a:pt x="3341" y="24296"/>
                  <a:pt x="3442" y="23942"/>
                </a:cubicBezTo>
                <a:cubicBezTo>
                  <a:pt x="3695" y="22803"/>
                  <a:pt x="3290" y="21790"/>
                  <a:pt x="2860" y="20753"/>
                </a:cubicBezTo>
                <a:cubicBezTo>
                  <a:pt x="2455" y="19766"/>
                  <a:pt x="2227" y="19007"/>
                  <a:pt x="2607" y="17994"/>
                </a:cubicBezTo>
                <a:cubicBezTo>
                  <a:pt x="2936" y="17210"/>
                  <a:pt x="3341" y="16476"/>
                  <a:pt x="3847" y="15843"/>
                </a:cubicBezTo>
                <a:close/>
                <a:moveTo>
                  <a:pt x="43555" y="25030"/>
                </a:moveTo>
                <a:cubicBezTo>
                  <a:pt x="43631" y="25587"/>
                  <a:pt x="43681" y="26194"/>
                  <a:pt x="43783" y="26776"/>
                </a:cubicBezTo>
                <a:cubicBezTo>
                  <a:pt x="43884" y="27535"/>
                  <a:pt x="44137" y="28598"/>
                  <a:pt x="43808" y="29332"/>
                </a:cubicBezTo>
                <a:cubicBezTo>
                  <a:pt x="43454" y="30091"/>
                  <a:pt x="42163" y="30117"/>
                  <a:pt x="41429" y="30319"/>
                </a:cubicBezTo>
                <a:cubicBezTo>
                  <a:pt x="39278" y="30851"/>
                  <a:pt x="37000" y="30901"/>
                  <a:pt x="34824" y="31002"/>
                </a:cubicBezTo>
                <a:cubicBezTo>
                  <a:pt x="34597" y="31014"/>
                  <a:pt x="34371" y="31019"/>
                  <a:pt x="34145" y="31019"/>
                </a:cubicBezTo>
                <a:cubicBezTo>
                  <a:pt x="32305" y="31019"/>
                  <a:pt x="30494" y="30685"/>
                  <a:pt x="28623" y="30572"/>
                </a:cubicBezTo>
                <a:cubicBezTo>
                  <a:pt x="28182" y="30548"/>
                  <a:pt x="27710" y="30521"/>
                  <a:pt x="27232" y="30521"/>
                </a:cubicBezTo>
                <a:cubicBezTo>
                  <a:pt x="26229" y="30521"/>
                  <a:pt x="25202" y="30640"/>
                  <a:pt x="24397" y="31154"/>
                </a:cubicBezTo>
                <a:cubicBezTo>
                  <a:pt x="23461" y="31762"/>
                  <a:pt x="23030" y="32901"/>
                  <a:pt x="23714" y="33812"/>
                </a:cubicBezTo>
                <a:cubicBezTo>
                  <a:pt x="24574" y="34900"/>
                  <a:pt x="26219" y="35305"/>
                  <a:pt x="27510" y="35457"/>
                </a:cubicBezTo>
                <a:cubicBezTo>
                  <a:pt x="27920" y="35506"/>
                  <a:pt x="28326" y="35528"/>
                  <a:pt x="28731" y="35528"/>
                </a:cubicBezTo>
                <a:cubicBezTo>
                  <a:pt x="30001" y="35528"/>
                  <a:pt x="31248" y="35308"/>
                  <a:pt x="32495" y="35001"/>
                </a:cubicBezTo>
                <a:cubicBezTo>
                  <a:pt x="34469" y="34520"/>
                  <a:pt x="36443" y="33989"/>
                  <a:pt x="38392" y="33483"/>
                </a:cubicBezTo>
                <a:cubicBezTo>
                  <a:pt x="39404" y="33230"/>
                  <a:pt x="40417" y="33027"/>
                  <a:pt x="41404" y="32749"/>
                </a:cubicBezTo>
                <a:cubicBezTo>
                  <a:pt x="41733" y="32647"/>
                  <a:pt x="42036" y="32572"/>
                  <a:pt x="42391" y="32470"/>
                </a:cubicBezTo>
                <a:cubicBezTo>
                  <a:pt x="42503" y="32448"/>
                  <a:pt x="42696" y="32365"/>
                  <a:pt x="42827" y="32365"/>
                </a:cubicBezTo>
                <a:cubicBezTo>
                  <a:pt x="42843" y="32365"/>
                  <a:pt x="42858" y="32366"/>
                  <a:pt x="42872" y="32369"/>
                </a:cubicBezTo>
                <a:cubicBezTo>
                  <a:pt x="43201" y="32521"/>
                  <a:pt x="43049" y="32647"/>
                  <a:pt x="43023" y="33002"/>
                </a:cubicBezTo>
                <a:cubicBezTo>
                  <a:pt x="42897" y="33761"/>
                  <a:pt x="42745" y="34520"/>
                  <a:pt x="42543" y="35305"/>
                </a:cubicBezTo>
                <a:lnTo>
                  <a:pt x="42492" y="35305"/>
                </a:lnTo>
                <a:cubicBezTo>
                  <a:pt x="40417" y="35431"/>
                  <a:pt x="38519" y="36317"/>
                  <a:pt x="36494" y="36595"/>
                </a:cubicBezTo>
                <a:cubicBezTo>
                  <a:pt x="35355" y="36773"/>
                  <a:pt x="34216" y="36975"/>
                  <a:pt x="33052" y="37076"/>
                </a:cubicBezTo>
                <a:cubicBezTo>
                  <a:pt x="32853" y="37095"/>
                  <a:pt x="32656" y="37104"/>
                  <a:pt x="32460" y="37104"/>
                </a:cubicBezTo>
                <a:cubicBezTo>
                  <a:pt x="31608" y="37104"/>
                  <a:pt x="30773" y="36947"/>
                  <a:pt x="29889" y="36823"/>
                </a:cubicBezTo>
                <a:cubicBezTo>
                  <a:pt x="28876" y="36671"/>
                  <a:pt x="27839" y="36697"/>
                  <a:pt x="26801" y="36595"/>
                </a:cubicBezTo>
                <a:cubicBezTo>
                  <a:pt x="25789" y="36469"/>
                  <a:pt x="24802" y="36216"/>
                  <a:pt x="23790" y="36165"/>
                </a:cubicBezTo>
                <a:cubicBezTo>
                  <a:pt x="22701" y="36089"/>
                  <a:pt x="21613" y="35937"/>
                  <a:pt x="20626" y="35457"/>
                </a:cubicBezTo>
                <a:cubicBezTo>
                  <a:pt x="19512" y="34925"/>
                  <a:pt x="18829" y="33913"/>
                  <a:pt x="18070" y="32976"/>
                </a:cubicBezTo>
                <a:cubicBezTo>
                  <a:pt x="18576" y="31888"/>
                  <a:pt x="19006" y="30775"/>
                  <a:pt x="19411" y="29636"/>
                </a:cubicBezTo>
                <a:cubicBezTo>
                  <a:pt x="19649" y="29699"/>
                  <a:pt x="19892" y="29720"/>
                  <a:pt x="20137" y="29720"/>
                </a:cubicBezTo>
                <a:cubicBezTo>
                  <a:pt x="20633" y="29720"/>
                  <a:pt x="21140" y="29634"/>
                  <a:pt x="21638" y="29634"/>
                </a:cubicBezTo>
                <a:cubicBezTo>
                  <a:pt x="21680" y="29634"/>
                  <a:pt x="21723" y="29635"/>
                  <a:pt x="21765" y="29636"/>
                </a:cubicBezTo>
                <a:cubicBezTo>
                  <a:pt x="22748" y="29680"/>
                  <a:pt x="23731" y="29742"/>
                  <a:pt x="24714" y="29742"/>
                </a:cubicBezTo>
                <a:cubicBezTo>
                  <a:pt x="24870" y="29742"/>
                  <a:pt x="25026" y="29741"/>
                  <a:pt x="25181" y="29737"/>
                </a:cubicBezTo>
                <a:cubicBezTo>
                  <a:pt x="27333" y="29686"/>
                  <a:pt x="29509" y="29433"/>
                  <a:pt x="31635" y="28953"/>
                </a:cubicBezTo>
                <a:cubicBezTo>
                  <a:pt x="33634" y="28497"/>
                  <a:pt x="35532" y="27687"/>
                  <a:pt x="37380" y="26852"/>
                </a:cubicBezTo>
                <a:cubicBezTo>
                  <a:pt x="39379" y="25966"/>
                  <a:pt x="41378" y="25334"/>
                  <a:pt x="43555" y="25030"/>
                </a:cubicBezTo>
                <a:close/>
                <a:moveTo>
                  <a:pt x="532" y="28573"/>
                </a:moveTo>
                <a:cubicBezTo>
                  <a:pt x="684" y="28953"/>
                  <a:pt x="962" y="29332"/>
                  <a:pt x="1190" y="29636"/>
                </a:cubicBezTo>
                <a:cubicBezTo>
                  <a:pt x="1696" y="30319"/>
                  <a:pt x="2177" y="31028"/>
                  <a:pt x="2683" y="31711"/>
                </a:cubicBezTo>
                <a:cubicBezTo>
                  <a:pt x="3974" y="33356"/>
                  <a:pt x="5948" y="34191"/>
                  <a:pt x="7846" y="35001"/>
                </a:cubicBezTo>
                <a:cubicBezTo>
                  <a:pt x="8586" y="35297"/>
                  <a:pt x="9422" y="35761"/>
                  <a:pt x="10237" y="35761"/>
                </a:cubicBezTo>
                <a:cubicBezTo>
                  <a:pt x="10258" y="35761"/>
                  <a:pt x="10279" y="35761"/>
                  <a:pt x="10300" y="35760"/>
                </a:cubicBezTo>
                <a:cubicBezTo>
                  <a:pt x="10984" y="35710"/>
                  <a:pt x="11566" y="35406"/>
                  <a:pt x="12123" y="35052"/>
                </a:cubicBezTo>
                <a:cubicBezTo>
                  <a:pt x="12806" y="34621"/>
                  <a:pt x="13439" y="34039"/>
                  <a:pt x="14198" y="33685"/>
                </a:cubicBezTo>
                <a:cubicBezTo>
                  <a:pt x="15078" y="33299"/>
                  <a:pt x="16068" y="33167"/>
                  <a:pt x="17013" y="33167"/>
                </a:cubicBezTo>
                <a:cubicBezTo>
                  <a:pt x="17181" y="33167"/>
                  <a:pt x="17348" y="33171"/>
                  <a:pt x="17513" y="33179"/>
                </a:cubicBezTo>
                <a:cubicBezTo>
                  <a:pt x="16880" y="34546"/>
                  <a:pt x="16298" y="35937"/>
                  <a:pt x="15919" y="37405"/>
                </a:cubicBezTo>
                <a:cubicBezTo>
                  <a:pt x="15895" y="37403"/>
                  <a:pt x="15871" y="37401"/>
                  <a:pt x="15846" y="37401"/>
                </a:cubicBezTo>
                <a:cubicBezTo>
                  <a:pt x="15172" y="37401"/>
                  <a:pt x="14312" y="38379"/>
                  <a:pt x="13970" y="38721"/>
                </a:cubicBezTo>
                <a:cubicBezTo>
                  <a:pt x="13134" y="39558"/>
                  <a:pt x="12184" y="40733"/>
                  <a:pt x="10908" y="40733"/>
                </a:cubicBezTo>
                <a:cubicBezTo>
                  <a:pt x="10833" y="40733"/>
                  <a:pt x="10757" y="40729"/>
                  <a:pt x="10680" y="40721"/>
                </a:cubicBezTo>
                <a:cubicBezTo>
                  <a:pt x="9642" y="40594"/>
                  <a:pt x="8655" y="39835"/>
                  <a:pt x="7846" y="39177"/>
                </a:cubicBezTo>
                <a:cubicBezTo>
                  <a:pt x="7010" y="38494"/>
                  <a:pt x="6251" y="37785"/>
                  <a:pt x="5365" y="37178"/>
                </a:cubicBezTo>
                <a:cubicBezTo>
                  <a:pt x="4530" y="36595"/>
                  <a:pt x="3594" y="36266"/>
                  <a:pt x="3037" y="35330"/>
                </a:cubicBezTo>
                <a:cubicBezTo>
                  <a:pt x="2455" y="34444"/>
                  <a:pt x="2278" y="33407"/>
                  <a:pt x="1797" y="32470"/>
                </a:cubicBezTo>
                <a:cubicBezTo>
                  <a:pt x="1291" y="31407"/>
                  <a:pt x="253" y="30699"/>
                  <a:pt x="355" y="29433"/>
                </a:cubicBezTo>
                <a:cubicBezTo>
                  <a:pt x="405" y="29180"/>
                  <a:pt x="430" y="28877"/>
                  <a:pt x="532" y="28573"/>
                </a:cubicBezTo>
                <a:close/>
                <a:moveTo>
                  <a:pt x="17893" y="33305"/>
                </a:moveTo>
                <a:cubicBezTo>
                  <a:pt x="18525" y="34115"/>
                  <a:pt x="19158" y="34950"/>
                  <a:pt x="20044" y="35533"/>
                </a:cubicBezTo>
                <a:cubicBezTo>
                  <a:pt x="20879" y="36039"/>
                  <a:pt x="21866" y="36292"/>
                  <a:pt x="22828" y="36418"/>
                </a:cubicBezTo>
                <a:cubicBezTo>
                  <a:pt x="23941" y="36545"/>
                  <a:pt x="24979" y="36646"/>
                  <a:pt x="26067" y="36823"/>
                </a:cubicBezTo>
                <a:cubicBezTo>
                  <a:pt x="27181" y="37051"/>
                  <a:pt x="28269" y="36975"/>
                  <a:pt x="29383" y="37102"/>
                </a:cubicBezTo>
                <a:cubicBezTo>
                  <a:pt x="30390" y="37222"/>
                  <a:pt x="31398" y="37433"/>
                  <a:pt x="32406" y="37433"/>
                </a:cubicBezTo>
                <a:cubicBezTo>
                  <a:pt x="32461" y="37433"/>
                  <a:pt x="32516" y="37432"/>
                  <a:pt x="32571" y="37431"/>
                </a:cubicBezTo>
                <a:cubicBezTo>
                  <a:pt x="33710" y="37405"/>
                  <a:pt x="34900" y="37178"/>
                  <a:pt x="35988" y="36975"/>
                </a:cubicBezTo>
                <a:cubicBezTo>
                  <a:pt x="37127" y="36823"/>
                  <a:pt x="38215" y="36570"/>
                  <a:pt x="39328" y="36292"/>
                </a:cubicBezTo>
                <a:cubicBezTo>
                  <a:pt x="40341" y="36013"/>
                  <a:pt x="41378" y="35710"/>
                  <a:pt x="42416" y="35634"/>
                </a:cubicBezTo>
                <a:lnTo>
                  <a:pt x="42416" y="35634"/>
                </a:lnTo>
                <a:cubicBezTo>
                  <a:pt x="42138" y="36671"/>
                  <a:pt x="41733" y="37658"/>
                  <a:pt x="41125" y="38494"/>
                </a:cubicBezTo>
                <a:cubicBezTo>
                  <a:pt x="40012" y="40088"/>
                  <a:pt x="38240" y="40619"/>
                  <a:pt x="36418" y="40872"/>
                </a:cubicBezTo>
                <a:cubicBezTo>
                  <a:pt x="36232" y="40898"/>
                  <a:pt x="36045" y="40909"/>
                  <a:pt x="35859" y="40909"/>
                </a:cubicBezTo>
                <a:cubicBezTo>
                  <a:pt x="34347" y="40909"/>
                  <a:pt x="32835" y="40148"/>
                  <a:pt x="31483" y="39607"/>
                </a:cubicBezTo>
                <a:cubicBezTo>
                  <a:pt x="29965" y="39000"/>
                  <a:pt x="28471" y="38342"/>
                  <a:pt x="26928" y="37911"/>
                </a:cubicBezTo>
                <a:cubicBezTo>
                  <a:pt x="26132" y="37691"/>
                  <a:pt x="25165" y="37448"/>
                  <a:pt x="24265" y="37448"/>
                </a:cubicBezTo>
                <a:cubicBezTo>
                  <a:pt x="23819" y="37448"/>
                  <a:pt x="23390" y="37508"/>
                  <a:pt x="23005" y="37658"/>
                </a:cubicBezTo>
                <a:cubicBezTo>
                  <a:pt x="22625" y="37785"/>
                  <a:pt x="22043" y="38114"/>
                  <a:pt x="21942" y="38569"/>
                </a:cubicBezTo>
                <a:cubicBezTo>
                  <a:pt x="21866" y="39076"/>
                  <a:pt x="22296" y="39632"/>
                  <a:pt x="22549" y="39987"/>
                </a:cubicBezTo>
                <a:cubicBezTo>
                  <a:pt x="23461" y="41277"/>
                  <a:pt x="24397" y="42593"/>
                  <a:pt x="25688" y="43505"/>
                </a:cubicBezTo>
                <a:cubicBezTo>
                  <a:pt x="26877" y="44365"/>
                  <a:pt x="28244" y="44947"/>
                  <a:pt x="29661" y="45377"/>
                </a:cubicBezTo>
                <a:cubicBezTo>
                  <a:pt x="31146" y="45834"/>
                  <a:pt x="32744" y="46106"/>
                  <a:pt x="34331" y="46106"/>
                </a:cubicBezTo>
                <a:cubicBezTo>
                  <a:pt x="35558" y="46106"/>
                  <a:pt x="36778" y="45944"/>
                  <a:pt x="37937" y="45580"/>
                </a:cubicBezTo>
                <a:lnTo>
                  <a:pt x="37937" y="45580"/>
                </a:lnTo>
                <a:cubicBezTo>
                  <a:pt x="37203" y="46339"/>
                  <a:pt x="36494" y="47098"/>
                  <a:pt x="35709" y="47782"/>
                </a:cubicBezTo>
                <a:cubicBezTo>
                  <a:pt x="35203" y="48186"/>
                  <a:pt x="34722" y="48591"/>
                  <a:pt x="34191" y="48946"/>
                </a:cubicBezTo>
                <a:cubicBezTo>
                  <a:pt x="34166" y="48946"/>
                  <a:pt x="34140" y="48920"/>
                  <a:pt x="34090" y="48920"/>
                </a:cubicBezTo>
                <a:cubicBezTo>
                  <a:pt x="33959" y="48932"/>
                  <a:pt x="33830" y="48937"/>
                  <a:pt x="33701" y="48937"/>
                </a:cubicBezTo>
                <a:cubicBezTo>
                  <a:pt x="32105" y="48937"/>
                  <a:pt x="30632" y="48108"/>
                  <a:pt x="29180" y="47453"/>
                </a:cubicBezTo>
                <a:cubicBezTo>
                  <a:pt x="27611" y="46719"/>
                  <a:pt x="25991" y="45959"/>
                  <a:pt x="24599" y="44922"/>
                </a:cubicBezTo>
                <a:cubicBezTo>
                  <a:pt x="23309" y="43935"/>
                  <a:pt x="22448" y="42492"/>
                  <a:pt x="21132" y="41530"/>
                </a:cubicBezTo>
                <a:cubicBezTo>
                  <a:pt x="20297" y="40948"/>
                  <a:pt x="18601" y="40645"/>
                  <a:pt x="18247" y="39607"/>
                </a:cubicBezTo>
                <a:cubicBezTo>
                  <a:pt x="18222" y="39582"/>
                  <a:pt x="18222" y="39556"/>
                  <a:pt x="18171" y="39506"/>
                </a:cubicBezTo>
                <a:cubicBezTo>
                  <a:pt x="17994" y="38240"/>
                  <a:pt x="17387" y="37076"/>
                  <a:pt x="16805" y="35912"/>
                </a:cubicBezTo>
                <a:lnTo>
                  <a:pt x="16805" y="35887"/>
                </a:lnTo>
                <a:cubicBezTo>
                  <a:pt x="17108" y="35001"/>
                  <a:pt x="17488" y="34141"/>
                  <a:pt x="17893" y="33305"/>
                </a:cubicBezTo>
                <a:close/>
                <a:moveTo>
                  <a:pt x="18247" y="40265"/>
                </a:moveTo>
                <a:cubicBezTo>
                  <a:pt x="18854" y="40948"/>
                  <a:pt x="19993" y="41227"/>
                  <a:pt x="20677" y="41657"/>
                </a:cubicBezTo>
                <a:cubicBezTo>
                  <a:pt x="22246" y="42619"/>
                  <a:pt x="23157" y="44314"/>
                  <a:pt x="24599" y="45403"/>
                </a:cubicBezTo>
                <a:cubicBezTo>
                  <a:pt x="26118" y="46516"/>
                  <a:pt x="27864" y="47301"/>
                  <a:pt x="29585" y="48060"/>
                </a:cubicBezTo>
                <a:cubicBezTo>
                  <a:pt x="30901" y="48617"/>
                  <a:pt x="32192" y="49300"/>
                  <a:pt x="33634" y="49325"/>
                </a:cubicBezTo>
                <a:cubicBezTo>
                  <a:pt x="33179" y="49578"/>
                  <a:pt x="32748" y="49806"/>
                  <a:pt x="32242" y="49958"/>
                </a:cubicBezTo>
                <a:cubicBezTo>
                  <a:pt x="31559" y="50173"/>
                  <a:pt x="30933" y="50306"/>
                  <a:pt x="30309" y="50306"/>
                </a:cubicBezTo>
                <a:cubicBezTo>
                  <a:pt x="29686" y="50306"/>
                  <a:pt x="29066" y="50173"/>
                  <a:pt x="28396" y="49857"/>
                </a:cubicBezTo>
                <a:cubicBezTo>
                  <a:pt x="27130" y="49300"/>
                  <a:pt x="26042" y="48364"/>
                  <a:pt x="25030" y="47453"/>
                </a:cubicBezTo>
                <a:cubicBezTo>
                  <a:pt x="24473" y="46972"/>
                  <a:pt x="24017" y="46314"/>
                  <a:pt x="23283" y="46086"/>
                </a:cubicBezTo>
                <a:cubicBezTo>
                  <a:pt x="23173" y="46055"/>
                  <a:pt x="23065" y="46040"/>
                  <a:pt x="22960" y="46040"/>
                </a:cubicBezTo>
                <a:cubicBezTo>
                  <a:pt x="22461" y="46040"/>
                  <a:pt x="22042" y="46373"/>
                  <a:pt x="21917" y="46896"/>
                </a:cubicBezTo>
                <a:cubicBezTo>
                  <a:pt x="21740" y="47706"/>
                  <a:pt x="22195" y="48490"/>
                  <a:pt x="22651" y="49173"/>
                </a:cubicBezTo>
                <a:cubicBezTo>
                  <a:pt x="23764" y="50591"/>
                  <a:pt x="25409" y="51856"/>
                  <a:pt x="27231" y="52109"/>
                </a:cubicBezTo>
                <a:cubicBezTo>
                  <a:pt x="26573" y="52413"/>
                  <a:pt x="25915" y="52717"/>
                  <a:pt x="25207" y="52919"/>
                </a:cubicBezTo>
                <a:cubicBezTo>
                  <a:pt x="24296" y="51831"/>
                  <a:pt x="22524" y="51831"/>
                  <a:pt x="21284" y="51274"/>
                </a:cubicBezTo>
                <a:cubicBezTo>
                  <a:pt x="19361" y="50464"/>
                  <a:pt x="17361" y="48465"/>
                  <a:pt x="17007" y="46339"/>
                </a:cubicBezTo>
                <a:cubicBezTo>
                  <a:pt x="16678" y="44238"/>
                  <a:pt x="18196" y="42593"/>
                  <a:pt x="18247" y="40518"/>
                </a:cubicBezTo>
                <a:lnTo>
                  <a:pt x="18247" y="40265"/>
                </a:lnTo>
                <a:close/>
                <a:moveTo>
                  <a:pt x="16602" y="36342"/>
                </a:moveTo>
                <a:cubicBezTo>
                  <a:pt x="17463" y="38063"/>
                  <a:pt x="18323" y="39835"/>
                  <a:pt x="17690" y="41784"/>
                </a:cubicBezTo>
                <a:cubicBezTo>
                  <a:pt x="17387" y="42720"/>
                  <a:pt x="16880" y="43530"/>
                  <a:pt x="16703" y="44492"/>
                </a:cubicBezTo>
                <a:cubicBezTo>
                  <a:pt x="16526" y="45301"/>
                  <a:pt x="16526" y="46187"/>
                  <a:pt x="16805" y="46972"/>
                </a:cubicBezTo>
                <a:cubicBezTo>
                  <a:pt x="17336" y="48693"/>
                  <a:pt x="18779" y="50236"/>
                  <a:pt x="20272" y="51173"/>
                </a:cubicBezTo>
                <a:cubicBezTo>
                  <a:pt x="21006" y="51603"/>
                  <a:pt x="21790" y="51856"/>
                  <a:pt x="22575" y="52084"/>
                </a:cubicBezTo>
                <a:cubicBezTo>
                  <a:pt x="23309" y="52261"/>
                  <a:pt x="24220" y="52489"/>
                  <a:pt x="24802" y="53020"/>
                </a:cubicBezTo>
                <a:cubicBezTo>
                  <a:pt x="24212" y="53168"/>
                  <a:pt x="23608" y="53258"/>
                  <a:pt x="23001" y="53258"/>
                </a:cubicBezTo>
                <a:cubicBezTo>
                  <a:pt x="22462" y="53258"/>
                  <a:pt x="21921" y="53187"/>
                  <a:pt x="21385" y="53020"/>
                </a:cubicBezTo>
                <a:cubicBezTo>
                  <a:pt x="20145" y="52666"/>
                  <a:pt x="18981" y="52109"/>
                  <a:pt x="17766" y="51704"/>
                </a:cubicBezTo>
                <a:cubicBezTo>
                  <a:pt x="16577" y="51325"/>
                  <a:pt x="15337" y="51072"/>
                  <a:pt x="14426" y="50110"/>
                </a:cubicBezTo>
                <a:cubicBezTo>
                  <a:pt x="13186" y="48819"/>
                  <a:pt x="12452" y="46820"/>
                  <a:pt x="12958" y="45074"/>
                </a:cubicBezTo>
                <a:cubicBezTo>
                  <a:pt x="13540" y="43125"/>
                  <a:pt x="15893" y="42214"/>
                  <a:pt x="16400" y="40214"/>
                </a:cubicBezTo>
                <a:cubicBezTo>
                  <a:pt x="16526" y="39683"/>
                  <a:pt x="16653" y="38924"/>
                  <a:pt x="16526" y="38392"/>
                </a:cubicBezTo>
                <a:cubicBezTo>
                  <a:pt x="16551" y="38190"/>
                  <a:pt x="16450" y="37785"/>
                  <a:pt x="16248" y="37557"/>
                </a:cubicBezTo>
                <a:cubicBezTo>
                  <a:pt x="16349" y="37152"/>
                  <a:pt x="16476" y="36773"/>
                  <a:pt x="16602" y="36342"/>
                </a:cubicBezTo>
                <a:close/>
                <a:moveTo>
                  <a:pt x="32268" y="1"/>
                </a:moveTo>
                <a:cubicBezTo>
                  <a:pt x="31154" y="1"/>
                  <a:pt x="30294" y="861"/>
                  <a:pt x="29281" y="1215"/>
                </a:cubicBezTo>
                <a:cubicBezTo>
                  <a:pt x="29006" y="1313"/>
                  <a:pt x="28735" y="1342"/>
                  <a:pt x="28469" y="1342"/>
                </a:cubicBezTo>
                <a:cubicBezTo>
                  <a:pt x="28101" y="1342"/>
                  <a:pt x="27741" y="1287"/>
                  <a:pt x="27390" y="1287"/>
                </a:cubicBezTo>
                <a:cubicBezTo>
                  <a:pt x="26944" y="1287"/>
                  <a:pt x="26511" y="1375"/>
                  <a:pt x="26093" y="1772"/>
                </a:cubicBezTo>
                <a:cubicBezTo>
                  <a:pt x="25232" y="2607"/>
                  <a:pt x="24979" y="3923"/>
                  <a:pt x="24954" y="5062"/>
                </a:cubicBezTo>
                <a:cubicBezTo>
                  <a:pt x="24954" y="5644"/>
                  <a:pt x="25004" y="6201"/>
                  <a:pt x="25080" y="6732"/>
                </a:cubicBezTo>
                <a:cubicBezTo>
                  <a:pt x="25131" y="7416"/>
                  <a:pt x="25688" y="9440"/>
                  <a:pt x="24928" y="9845"/>
                </a:cubicBezTo>
                <a:cubicBezTo>
                  <a:pt x="24886" y="9868"/>
                  <a:pt x="24845" y="9879"/>
                  <a:pt x="24804" y="9879"/>
                </a:cubicBezTo>
                <a:cubicBezTo>
                  <a:pt x="24120" y="9879"/>
                  <a:pt x="23712" y="6803"/>
                  <a:pt x="23688" y="6277"/>
                </a:cubicBezTo>
                <a:cubicBezTo>
                  <a:pt x="23612" y="5391"/>
                  <a:pt x="23714" y="4505"/>
                  <a:pt x="23790" y="3569"/>
                </a:cubicBezTo>
                <a:cubicBezTo>
                  <a:pt x="23815" y="2911"/>
                  <a:pt x="23790" y="2253"/>
                  <a:pt x="23815" y="1595"/>
                </a:cubicBezTo>
                <a:cubicBezTo>
                  <a:pt x="23836" y="1131"/>
                  <a:pt x="23892" y="385"/>
                  <a:pt x="23426" y="385"/>
                </a:cubicBezTo>
                <a:cubicBezTo>
                  <a:pt x="23333" y="385"/>
                  <a:pt x="23220" y="414"/>
                  <a:pt x="23081" y="481"/>
                </a:cubicBezTo>
                <a:cubicBezTo>
                  <a:pt x="22195" y="962"/>
                  <a:pt x="21309" y="1899"/>
                  <a:pt x="21056" y="2860"/>
                </a:cubicBezTo>
                <a:cubicBezTo>
                  <a:pt x="20778" y="3949"/>
                  <a:pt x="20803" y="5138"/>
                  <a:pt x="20879" y="6277"/>
                </a:cubicBezTo>
                <a:cubicBezTo>
                  <a:pt x="20955" y="7972"/>
                  <a:pt x="20930" y="9693"/>
                  <a:pt x="20904" y="11389"/>
                </a:cubicBezTo>
                <a:cubicBezTo>
                  <a:pt x="20879" y="12781"/>
                  <a:pt x="20930" y="14198"/>
                  <a:pt x="20930" y="15590"/>
                </a:cubicBezTo>
                <a:cubicBezTo>
                  <a:pt x="20930" y="16324"/>
                  <a:pt x="20778" y="17083"/>
                  <a:pt x="20145" y="17539"/>
                </a:cubicBezTo>
                <a:cubicBezTo>
                  <a:pt x="19961" y="17666"/>
                  <a:pt x="19801" y="17720"/>
                  <a:pt x="19661" y="17720"/>
                </a:cubicBezTo>
                <a:cubicBezTo>
                  <a:pt x="19051" y="17720"/>
                  <a:pt x="18831" y="16682"/>
                  <a:pt x="18728" y="16147"/>
                </a:cubicBezTo>
                <a:cubicBezTo>
                  <a:pt x="18424" y="14628"/>
                  <a:pt x="18652" y="13110"/>
                  <a:pt x="18930" y="11617"/>
                </a:cubicBezTo>
                <a:cubicBezTo>
                  <a:pt x="19234" y="10073"/>
                  <a:pt x="19386" y="8479"/>
                  <a:pt x="19639" y="6935"/>
                </a:cubicBezTo>
                <a:cubicBezTo>
                  <a:pt x="19766" y="6049"/>
                  <a:pt x="19993" y="5163"/>
                  <a:pt x="20196" y="4278"/>
                </a:cubicBezTo>
                <a:cubicBezTo>
                  <a:pt x="20272" y="4024"/>
                  <a:pt x="20424" y="3645"/>
                  <a:pt x="20272" y="3392"/>
                </a:cubicBezTo>
                <a:cubicBezTo>
                  <a:pt x="20182" y="3258"/>
                  <a:pt x="20058" y="3211"/>
                  <a:pt x="19924" y="3211"/>
                </a:cubicBezTo>
                <a:cubicBezTo>
                  <a:pt x="19831" y="3211"/>
                  <a:pt x="19733" y="3234"/>
                  <a:pt x="19639" y="3265"/>
                </a:cubicBezTo>
                <a:cubicBezTo>
                  <a:pt x="18981" y="3442"/>
                  <a:pt x="18348" y="3822"/>
                  <a:pt x="17716" y="4126"/>
                </a:cubicBezTo>
                <a:cubicBezTo>
                  <a:pt x="16526" y="4657"/>
                  <a:pt x="15362" y="5290"/>
                  <a:pt x="14552" y="6327"/>
                </a:cubicBezTo>
                <a:cubicBezTo>
                  <a:pt x="13793" y="7314"/>
                  <a:pt x="13995" y="8580"/>
                  <a:pt x="14071" y="9744"/>
                </a:cubicBezTo>
                <a:cubicBezTo>
                  <a:pt x="14173" y="11237"/>
                  <a:pt x="14350" y="12680"/>
                  <a:pt x="14805" y="14122"/>
                </a:cubicBezTo>
                <a:cubicBezTo>
                  <a:pt x="15514" y="16451"/>
                  <a:pt x="16577" y="18678"/>
                  <a:pt x="17209" y="21031"/>
                </a:cubicBezTo>
                <a:cubicBezTo>
                  <a:pt x="17361" y="21639"/>
                  <a:pt x="17867" y="23182"/>
                  <a:pt x="17235" y="23663"/>
                </a:cubicBezTo>
                <a:cubicBezTo>
                  <a:pt x="17131" y="23744"/>
                  <a:pt x="17029" y="23779"/>
                  <a:pt x="16931" y="23779"/>
                </a:cubicBezTo>
                <a:cubicBezTo>
                  <a:pt x="16475" y="23779"/>
                  <a:pt x="16090" y="23039"/>
                  <a:pt x="15944" y="22727"/>
                </a:cubicBezTo>
                <a:cubicBezTo>
                  <a:pt x="15109" y="21132"/>
                  <a:pt x="14729" y="19310"/>
                  <a:pt x="14350" y="17564"/>
                </a:cubicBezTo>
                <a:cubicBezTo>
                  <a:pt x="13945" y="15641"/>
                  <a:pt x="13363" y="13743"/>
                  <a:pt x="13110" y="11769"/>
                </a:cubicBezTo>
                <a:cubicBezTo>
                  <a:pt x="13034" y="11009"/>
                  <a:pt x="12958" y="10200"/>
                  <a:pt x="13110" y="9390"/>
                </a:cubicBezTo>
                <a:cubicBezTo>
                  <a:pt x="13211" y="8959"/>
                  <a:pt x="13413" y="8555"/>
                  <a:pt x="13489" y="8074"/>
                </a:cubicBezTo>
                <a:cubicBezTo>
                  <a:pt x="13599" y="7548"/>
                  <a:pt x="13462" y="7022"/>
                  <a:pt x="12946" y="7022"/>
                </a:cubicBezTo>
                <a:cubicBezTo>
                  <a:pt x="12867" y="7022"/>
                  <a:pt x="12778" y="7034"/>
                  <a:pt x="12679" y="7061"/>
                </a:cubicBezTo>
                <a:cubicBezTo>
                  <a:pt x="10503" y="7593"/>
                  <a:pt x="9769" y="9719"/>
                  <a:pt x="9567" y="11667"/>
                </a:cubicBezTo>
                <a:cubicBezTo>
                  <a:pt x="9440" y="13009"/>
                  <a:pt x="9313" y="14325"/>
                  <a:pt x="9238" y="15691"/>
                </a:cubicBezTo>
                <a:cubicBezTo>
                  <a:pt x="9136" y="17058"/>
                  <a:pt x="9060" y="18450"/>
                  <a:pt x="9440" y="19766"/>
                </a:cubicBezTo>
                <a:cubicBezTo>
                  <a:pt x="9870" y="21132"/>
                  <a:pt x="10680" y="22297"/>
                  <a:pt x="11515" y="23435"/>
                </a:cubicBezTo>
                <a:cubicBezTo>
                  <a:pt x="11945" y="24068"/>
                  <a:pt x="12426" y="24676"/>
                  <a:pt x="12831" y="25334"/>
                </a:cubicBezTo>
                <a:cubicBezTo>
                  <a:pt x="13110" y="25789"/>
                  <a:pt x="13464" y="26295"/>
                  <a:pt x="13489" y="26801"/>
                </a:cubicBezTo>
                <a:cubicBezTo>
                  <a:pt x="13565" y="27308"/>
                  <a:pt x="13211" y="27687"/>
                  <a:pt x="12705" y="27738"/>
                </a:cubicBezTo>
                <a:cubicBezTo>
                  <a:pt x="12655" y="27745"/>
                  <a:pt x="12605" y="27749"/>
                  <a:pt x="12557" y="27749"/>
                </a:cubicBezTo>
                <a:cubicBezTo>
                  <a:pt x="12114" y="27749"/>
                  <a:pt x="11733" y="27455"/>
                  <a:pt x="11414" y="27181"/>
                </a:cubicBezTo>
                <a:cubicBezTo>
                  <a:pt x="10958" y="26725"/>
                  <a:pt x="10554" y="26270"/>
                  <a:pt x="10174" y="25789"/>
                </a:cubicBezTo>
                <a:cubicBezTo>
                  <a:pt x="9288" y="24676"/>
                  <a:pt x="8554" y="23486"/>
                  <a:pt x="7922" y="22221"/>
                </a:cubicBezTo>
                <a:cubicBezTo>
                  <a:pt x="6732" y="19715"/>
                  <a:pt x="6074" y="16931"/>
                  <a:pt x="6403" y="14148"/>
                </a:cubicBezTo>
                <a:cubicBezTo>
                  <a:pt x="6403" y="14072"/>
                  <a:pt x="6378" y="13996"/>
                  <a:pt x="6277" y="13945"/>
                </a:cubicBezTo>
                <a:cubicBezTo>
                  <a:pt x="6130" y="13895"/>
                  <a:pt x="5985" y="13871"/>
                  <a:pt x="5842" y="13871"/>
                </a:cubicBezTo>
                <a:cubicBezTo>
                  <a:pt x="4476" y="13871"/>
                  <a:pt x="3288" y="15995"/>
                  <a:pt x="2784" y="16957"/>
                </a:cubicBezTo>
                <a:cubicBezTo>
                  <a:pt x="2455" y="17539"/>
                  <a:pt x="2101" y="18247"/>
                  <a:pt x="2151" y="18931"/>
                </a:cubicBezTo>
                <a:cubicBezTo>
                  <a:pt x="2177" y="20095"/>
                  <a:pt x="2936" y="21132"/>
                  <a:pt x="3189" y="22246"/>
                </a:cubicBezTo>
                <a:cubicBezTo>
                  <a:pt x="3341" y="22980"/>
                  <a:pt x="3214" y="23562"/>
                  <a:pt x="3037" y="24271"/>
                </a:cubicBezTo>
                <a:cubicBezTo>
                  <a:pt x="2961" y="24549"/>
                  <a:pt x="2911" y="24777"/>
                  <a:pt x="2987" y="25055"/>
                </a:cubicBezTo>
                <a:cubicBezTo>
                  <a:pt x="3290" y="25966"/>
                  <a:pt x="4353" y="26599"/>
                  <a:pt x="5138" y="27054"/>
                </a:cubicBezTo>
                <a:cubicBezTo>
                  <a:pt x="6201" y="27611"/>
                  <a:pt x="7339" y="28067"/>
                  <a:pt x="8251" y="28851"/>
                </a:cubicBezTo>
                <a:cubicBezTo>
                  <a:pt x="8782" y="29307"/>
                  <a:pt x="9642" y="30319"/>
                  <a:pt x="9136" y="31028"/>
                </a:cubicBezTo>
                <a:cubicBezTo>
                  <a:pt x="8828" y="31512"/>
                  <a:pt x="8080" y="31671"/>
                  <a:pt x="7508" y="31671"/>
                </a:cubicBezTo>
                <a:cubicBezTo>
                  <a:pt x="7422" y="31671"/>
                  <a:pt x="7340" y="31667"/>
                  <a:pt x="7264" y="31660"/>
                </a:cubicBezTo>
                <a:cubicBezTo>
                  <a:pt x="5821" y="31610"/>
                  <a:pt x="4328" y="30471"/>
                  <a:pt x="3341" y="29459"/>
                </a:cubicBezTo>
                <a:cubicBezTo>
                  <a:pt x="2784" y="28851"/>
                  <a:pt x="2202" y="28219"/>
                  <a:pt x="2025" y="27409"/>
                </a:cubicBezTo>
                <a:cubicBezTo>
                  <a:pt x="1924" y="26928"/>
                  <a:pt x="1898" y="26422"/>
                  <a:pt x="1696" y="25941"/>
                </a:cubicBezTo>
                <a:cubicBezTo>
                  <a:pt x="1682" y="25874"/>
                  <a:pt x="1620" y="25843"/>
                  <a:pt x="1552" y="25843"/>
                </a:cubicBezTo>
                <a:cubicBezTo>
                  <a:pt x="1492" y="25843"/>
                  <a:pt x="1428" y="25868"/>
                  <a:pt x="1392" y="25916"/>
                </a:cubicBezTo>
                <a:cubicBezTo>
                  <a:pt x="684" y="26827"/>
                  <a:pt x="253" y="28067"/>
                  <a:pt x="127" y="29206"/>
                </a:cubicBezTo>
                <a:cubicBezTo>
                  <a:pt x="0" y="30243"/>
                  <a:pt x="532" y="31002"/>
                  <a:pt x="1139" y="31787"/>
                </a:cubicBezTo>
                <a:cubicBezTo>
                  <a:pt x="1949" y="32875"/>
                  <a:pt x="2075" y="34267"/>
                  <a:pt x="2835" y="35406"/>
                </a:cubicBezTo>
                <a:cubicBezTo>
                  <a:pt x="3442" y="36317"/>
                  <a:pt x="4328" y="36722"/>
                  <a:pt x="5214" y="37304"/>
                </a:cubicBezTo>
                <a:cubicBezTo>
                  <a:pt x="6960" y="38418"/>
                  <a:pt x="8352" y="40366"/>
                  <a:pt x="10452" y="40898"/>
                </a:cubicBezTo>
                <a:cubicBezTo>
                  <a:pt x="10652" y="40946"/>
                  <a:pt x="10846" y="40968"/>
                  <a:pt x="11034" y="40968"/>
                </a:cubicBezTo>
                <a:cubicBezTo>
                  <a:pt x="12139" y="40968"/>
                  <a:pt x="13062" y="40208"/>
                  <a:pt x="13818" y="39430"/>
                </a:cubicBezTo>
                <a:cubicBezTo>
                  <a:pt x="14223" y="39000"/>
                  <a:pt x="14628" y="38569"/>
                  <a:pt x="15084" y="38215"/>
                </a:cubicBezTo>
                <a:cubicBezTo>
                  <a:pt x="15261" y="38063"/>
                  <a:pt x="15590" y="37734"/>
                  <a:pt x="15843" y="37709"/>
                </a:cubicBezTo>
                <a:cubicBezTo>
                  <a:pt x="15884" y="37701"/>
                  <a:pt x="15920" y="37698"/>
                  <a:pt x="15950" y="37698"/>
                </a:cubicBezTo>
                <a:cubicBezTo>
                  <a:pt x="16123" y="37698"/>
                  <a:pt x="16133" y="37815"/>
                  <a:pt x="16197" y="37987"/>
                </a:cubicBezTo>
                <a:cubicBezTo>
                  <a:pt x="16476" y="38721"/>
                  <a:pt x="16349" y="39885"/>
                  <a:pt x="15969" y="40594"/>
                </a:cubicBezTo>
                <a:cubicBezTo>
                  <a:pt x="15387" y="41632"/>
                  <a:pt x="14375" y="42391"/>
                  <a:pt x="13666" y="43302"/>
                </a:cubicBezTo>
                <a:cubicBezTo>
                  <a:pt x="11414" y="46061"/>
                  <a:pt x="12983" y="50439"/>
                  <a:pt x="16273" y="51502"/>
                </a:cubicBezTo>
                <a:cubicBezTo>
                  <a:pt x="17463" y="51907"/>
                  <a:pt x="18652" y="52261"/>
                  <a:pt x="19816" y="52717"/>
                </a:cubicBezTo>
                <a:cubicBezTo>
                  <a:pt x="20803" y="53096"/>
                  <a:pt x="21714" y="53476"/>
                  <a:pt x="22777" y="53526"/>
                </a:cubicBezTo>
                <a:cubicBezTo>
                  <a:pt x="22914" y="53536"/>
                  <a:pt x="23050" y="53540"/>
                  <a:pt x="23186" y="53540"/>
                </a:cubicBezTo>
                <a:cubicBezTo>
                  <a:pt x="24893" y="53540"/>
                  <a:pt x="26565" y="52830"/>
                  <a:pt x="28041" y="52033"/>
                </a:cubicBezTo>
                <a:cubicBezTo>
                  <a:pt x="28218" y="51983"/>
                  <a:pt x="28168" y="51704"/>
                  <a:pt x="27991" y="51704"/>
                </a:cubicBezTo>
                <a:cubicBezTo>
                  <a:pt x="26751" y="51654"/>
                  <a:pt x="25586" y="51147"/>
                  <a:pt x="24599" y="50388"/>
                </a:cubicBezTo>
                <a:cubicBezTo>
                  <a:pt x="23739" y="49730"/>
                  <a:pt x="22676" y="48718"/>
                  <a:pt x="22398" y="47655"/>
                </a:cubicBezTo>
                <a:cubicBezTo>
                  <a:pt x="22243" y="47058"/>
                  <a:pt x="22416" y="46288"/>
                  <a:pt x="23036" y="46288"/>
                </a:cubicBezTo>
                <a:cubicBezTo>
                  <a:pt x="23126" y="46288"/>
                  <a:pt x="23225" y="46304"/>
                  <a:pt x="23334" y="46339"/>
                </a:cubicBezTo>
                <a:cubicBezTo>
                  <a:pt x="23739" y="46466"/>
                  <a:pt x="24093" y="46845"/>
                  <a:pt x="24372" y="47149"/>
                </a:cubicBezTo>
                <a:cubicBezTo>
                  <a:pt x="25055" y="47782"/>
                  <a:pt x="25738" y="48364"/>
                  <a:pt x="26472" y="48920"/>
                </a:cubicBezTo>
                <a:cubicBezTo>
                  <a:pt x="27358" y="49578"/>
                  <a:pt x="28345" y="50135"/>
                  <a:pt x="29383" y="50464"/>
                </a:cubicBezTo>
                <a:cubicBezTo>
                  <a:pt x="29721" y="50561"/>
                  <a:pt x="30048" y="50602"/>
                  <a:pt x="30371" y="50602"/>
                </a:cubicBezTo>
                <a:cubicBezTo>
                  <a:pt x="30894" y="50602"/>
                  <a:pt x="31407" y="50494"/>
                  <a:pt x="31939" y="50338"/>
                </a:cubicBezTo>
                <a:cubicBezTo>
                  <a:pt x="34773" y="49604"/>
                  <a:pt x="36671" y="47402"/>
                  <a:pt x="38696" y="45327"/>
                </a:cubicBezTo>
                <a:cubicBezTo>
                  <a:pt x="38772" y="45276"/>
                  <a:pt x="38772" y="45150"/>
                  <a:pt x="38696" y="45074"/>
                </a:cubicBezTo>
                <a:cubicBezTo>
                  <a:pt x="38649" y="45042"/>
                  <a:pt x="38612" y="45021"/>
                  <a:pt x="38566" y="45021"/>
                </a:cubicBezTo>
                <a:cubicBezTo>
                  <a:pt x="38538" y="45021"/>
                  <a:pt x="38507" y="45029"/>
                  <a:pt x="38468" y="45048"/>
                </a:cubicBezTo>
                <a:cubicBezTo>
                  <a:pt x="37162" y="45560"/>
                  <a:pt x="35745" y="45783"/>
                  <a:pt x="34311" y="45783"/>
                </a:cubicBezTo>
                <a:cubicBezTo>
                  <a:pt x="32271" y="45783"/>
                  <a:pt x="30198" y="45331"/>
                  <a:pt x="28370" y="44618"/>
                </a:cubicBezTo>
                <a:cubicBezTo>
                  <a:pt x="26953" y="44036"/>
                  <a:pt x="25561" y="43251"/>
                  <a:pt x="24549" y="42113"/>
                </a:cubicBezTo>
                <a:cubicBezTo>
                  <a:pt x="24017" y="41505"/>
                  <a:pt x="23562" y="40822"/>
                  <a:pt x="23081" y="40189"/>
                </a:cubicBezTo>
                <a:cubicBezTo>
                  <a:pt x="22575" y="39506"/>
                  <a:pt x="21891" y="38595"/>
                  <a:pt x="23005" y="38089"/>
                </a:cubicBezTo>
                <a:cubicBezTo>
                  <a:pt x="23394" y="37921"/>
                  <a:pt x="23844" y="37854"/>
                  <a:pt x="24316" y="37854"/>
                </a:cubicBezTo>
                <a:cubicBezTo>
                  <a:pt x="25409" y="37854"/>
                  <a:pt x="26626" y="38211"/>
                  <a:pt x="27510" y="38494"/>
                </a:cubicBezTo>
                <a:cubicBezTo>
                  <a:pt x="28876" y="38949"/>
                  <a:pt x="30218" y="39556"/>
                  <a:pt x="31534" y="40063"/>
                </a:cubicBezTo>
                <a:cubicBezTo>
                  <a:pt x="32824" y="40569"/>
                  <a:pt x="34166" y="41201"/>
                  <a:pt x="35583" y="41277"/>
                </a:cubicBezTo>
                <a:cubicBezTo>
                  <a:pt x="35715" y="41287"/>
                  <a:pt x="35850" y="41292"/>
                  <a:pt x="35987" y="41292"/>
                </a:cubicBezTo>
                <a:cubicBezTo>
                  <a:pt x="37244" y="41292"/>
                  <a:pt x="38684" y="40889"/>
                  <a:pt x="39733" y="40341"/>
                </a:cubicBezTo>
                <a:cubicBezTo>
                  <a:pt x="40999" y="39683"/>
                  <a:pt x="41859" y="38367"/>
                  <a:pt x="42315" y="37051"/>
                </a:cubicBezTo>
                <a:cubicBezTo>
                  <a:pt x="42897" y="35533"/>
                  <a:pt x="43276" y="33938"/>
                  <a:pt x="43504" y="32369"/>
                </a:cubicBezTo>
                <a:cubicBezTo>
                  <a:pt x="43504" y="32293"/>
                  <a:pt x="43454" y="32217"/>
                  <a:pt x="43378" y="32167"/>
                </a:cubicBezTo>
                <a:cubicBezTo>
                  <a:pt x="43242" y="32133"/>
                  <a:pt x="43107" y="32118"/>
                  <a:pt x="42974" y="32118"/>
                </a:cubicBezTo>
                <a:cubicBezTo>
                  <a:pt x="42416" y="32118"/>
                  <a:pt x="41885" y="32373"/>
                  <a:pt x="41353" y="32496"/>
                </a:cubicBezTo>
                <a:cubicBezTo>
                  <a:pt x="40341" y="32749"/>
                  <a:pt x="39328" y="32926"/>
                  <a:pt x="38316" y="33230"/>
                </a:cubicBezTo>
                <a:cubicBezTo>
                  <a:pt x="36064" y="33786"/>
                  <a:pt x="33811" y="34444"/>
                  <a:pt x="31559" y="34925"/>
                </a:cubicBezTo>
                <a:cubicBezTo>
                  <a:pt x="30604" y="35131"/>
                  <a:pt x="29607" y="35268"/>
                  <a:pt x="28612" y="35268"/>
                </a:cubicBezTo>
                <a:cubicBezTo>
                  <a:pt x="27892" y="35268"/>
                  <a:pt x="27173" y="35196"/>
                  <a:pt x="26472" y="35026"/>
                </a:cubicBezTo>
                <a:cubicBezTo>
                  <a:pt x="25713" y="34824"/>
                  <a:pt x="24903" y="34546"/>
                  <a:pt x="24296" y="34039"/>
                </a:cubicBezTo>
                <a:cubicBezTo>
                  <a:pt x="23461" y="33356"/>
                  <a:pt x="23536" y="32293"/>
                  <a:pt x="24422" y="31635"/>
                </a:cubicBezTo>
                <a:cubicBezTo>
                  <a:pt x="25162" y="31081"/>
                  <a:pt x="26197" y="30934"/>
                  <a:pt x="27235" y="30934"/>
                </a:cubicBezTo>
                <a:cubicBezTo>
                  <a:pt x="28046" y="30934"/>
                  <a:pt x="28858" y="31023"/>
                  <a:pt x="29534" y="31078"/>
                </a:cubicBezTo>
                <a:cubicBezTo>
                  <a:pt x="31092" y="31218"/>
                  <a:pt x="32649" y="31464"/>
                  <a:pt x="34226" y="31464"/>
                </a:cubicBezTo>
                <a:cubicBezTo>
                  <a:pt x="34366" y="31464"/>
                  <a:pt x="34506" y="31462"/>
                  <a:pt x="34647" y="31458"/>
                </a:cubicBezTo>
                <a:cubicBezTo>
                  <a:pt x="36469" y="31382"/>
                  <a:pt x="38443" y="31331"/>
                  <a:pt x="40265" y="31002"/>
                </a:cubicBezTo>
                <a:cubicBezTo>
                  <a:pt x="41049" y="30876"/>
                  <a:pt x="41859" y="30648"/>
                  <a:pt x="42644" y="30471"/>
                </a:cubicBezTo>
                <a:cubicBezTo>
                  <a:pt x="43125" y="30370"/>
                  <a:pt x="43707" y="30218"/>
                  <a:pt x="44036" y="29813"/>
                </a:cubicBezTo>
                <a:cubicBezTo>
                  <a:pt x="44668" y="28927"/>
                  <a:pt x="44263" y="27409"/>
                  <a:pt x="44137" y="26447"/>
                </a:cubicBezTo>
                <a:cubicBezTo>
                  <a:pt x="43884" y="24676"/>
                  <a:pt x="43681" y="22853"/>
                  <a:pt x="43757" y="21082"/>
                </a:cubicBezTo>
                <a:cubicBezTo>
                  <a:pt x="43757" y="20969"/>
                  <a:pt x="43656" y="20876"/>
                  <a:pt x="43544" y="20876"/>
                </a:cubicBezTo>
                <a:cubicBezTo>
                  <a:pt x="43531" y="20876"/>
                  <a:pt x="43517" y="20877"/>
                  <a:pt x="43504" y="20879"/>
                </a:cubicBezTo>
                <a:cubicBezTo>
                  <a:pt x="41404" y="21664"/>
                  <a:pt x="39278" y="22398"/>
                  <a:pt x="37329" y="23486"/>
                </a:cubicBezTo>
                <a:cubicBezTo>
                  <a:pt x="35532" y="24498"/>
                  <a:pt x="33786" y="25637"/>
                  <a:pt x="31913" y="26523"/>
                </a:cubicBezTo>
                <a:cubicBezTo>
                  <a:pt x="30370" y="27232"/>
                  <a:pt x="28725" y="27712"/>
                  <a:pt x="26978" y="27738"/>
                </a:cubicBezTo>
                <a:cubicBezTo>
                  <a:pt x="26320" y="27738"/>
                  <a:pt x="25510" y="27738"/>
                  <a:pt x="24878" y="27434"/>
                </a:cubicBezTo>
                <a:cubicBezTo>
                  <a:pt x="23865" y="26953"/>
                  <a:pt x="24549" y="25916"/>
                  <a:pt x="25106" y="25334"/>
                </a:cubicBezTo>
                <a:cubicBezTo>
                  <a:pt x="27712" y="22803"/>
                  <a:pt x="31331" y="23689"/>
                  <a:pt x="34596" y="23284"/>
                </a:cubicBezTo>
                <a:cubicBezTo>
                  <a:pt x="36216" y="23056"/>
                  <a:pt x="37835" y="22626"/>
                  <a:pt x="39253" y="21841"/>
                </a:cubicBezTo>
                <a:cubicBezTo>
                  <a:pt x="40138" y="21335"/>
                  <a:pt x="41505" y="20601"/>
                  <a:pt x="41657" y="19462"/>
                </a:cubicBezTo>
                <a:cubicBezTo>
                  <a:pt x="41758" y="18829"/>
                  <a:pt x="41505" y="18121"/>
                  <a:pt x="41328" y="17488"/>
                </a:cubicBezTo>
                <a:cubicBezTo>
                  <a:pt x="41151" y="16729"/>
                  <a:pt x="40898" y="15970"/>
                  <a:pt x="40670" y="15210"/>
                </a:cubicBezTo>
                <a:cubicBezTo>
                  <a:pt x="40366" y="14299"/>
                  <a:pt x="40240" y="13312"/>
                  <a:pt x="39809" y="12427"/>
                </a:cubicBezTo>
                <a:cubicBezTo>
                  <a:pt x="39627" y="12031"/>
                  <a:pt x="39425" y="11827"/>
                  <a:pt x="39162" y="11827"/>
                </a:cubicBezTo>
                <a:cubicBezTo>
                  <a:pt x="38988" y="11827"/>
                  <a:pt x="38786" y="11916"/>
                  <a:pt x="38544" y="12098"/>
                </a:cubicBezTo>
                <a:cubicBezTo>
                  <a:pt x="37785" y="12680"/>
                  <a:pt x="37253" y="13540"/>
                  <a:pt x="36570" y="14198"/>
                </a:cubicBezTo>
                <a:cubicBezTo>
                  <a:pt x="34318" y="16425"/>
                  <a:pt x="31255" y="18551"/>
                  <a:pt x="27991" y="18576"/>
                </a:cubicBezTo>
                <a:cubicBezTo>
                  <a:pt x="27459" y="18576"/>
                  <a:pt x="26447" y="18576"/>
                  <a:pt x="26649" y="17792"/>
                </a:cubicBezTo>
                <a:cubicBezTo>
                  <a:pt x="26852" y="17058"/>
                  <a:pt x="27738" y="16526"/>
                  <a:pt x="28345" y="16147"/>
                </a:cubicBezTo>
                <a:cubicBezTo>
                  <a:pt x="29028" y="15691"/>
                  <a:pt x="29762" y="15337"/>
                  <a:pt x="30445" y="14932"/>
                </a:cubicBezTo>
                <a:cubicBezTo>
                  <a:pt x="31205" y="14451"/>
                  <a:pt x="31913" y="13920"/>
                  <a:pt x="32647" y="13363"/>
                </a:cubicBezTo>
                <a:cubicBezTo>
                  <a:pt x="33457" y="12730"/>
                  <a:pt x="34292" y="12148"/>
                  <a:pt x="35127" y="11591"/>
                </a:cubicBezTo>
                <a:cubicBezTo>
                  <a:pt x="35709" y="11237"/>
                  <a:pt x="36317" y="10858"/>
                  <a:pt x="36772" y="10326"/>
                </a:cubicBezTo>
                <a:cubicBezTo>
                  <a:pt x="37506" y="9491"/>
                  <a:pt x="37380" y="8504"/>
                  <a:pt x="36848" y="7593"/>
                </a:cubicBezTo>
                <a:cubicBezTo>
                  <a:pt x="36241" y="6555"/>
                  <a:pt x="35330" y="5644"/>
                  <a:pt x="34545" y="4708"/>
                </a:cubicBezTo>
                <a:cubicBezTo>
                  <a:pt x="33913" y="3999"/>
                  <a:pt x="33179" y="3240"/>
                  <a:pt x="32799" y="2354"/>
                </a:cubicBezTo>
                <a:cubicBezTo>
                  <a:pt x="32521" y="1646"/>
                  <a:pt x="32470" y="912"/>
                  <a:pt x="32419" y="152"/>
                </a:cubicBezTo>
                <a:cubicBezTo>
                  <a:pt x="32419" y="102"/>
                  <a:pt x="32318" y="1"/>
                  <a:pt x="32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2">
  <p:cSld name="CUSTOM_2_1">
    <p:spTree>
      <p:nvGrpSpPr>
        <p:cNvPr id="1" name="Shape 258"/>
        <p:cNvGrpSpPr/>
        <p:nvPr/>
      </p:nvGrpSpPr>
      <p:grpSpPr>
        <a:xfrm>
          <a:off x="0" y="0"/>
          <a:ext cx="0" cy="0"/>
          <a:chOff x="0" y="0"/>
          <a:chExt cx="0" cy="0"/>
        </a:xfrm>
      </p:grpSpPr>
      <p:grpSp>
        <p:nvGrpSpPr>
          <p:cNvPr id="259" name="Google Shape;259;p27"/>
          <p:cNvGrpSpPr/>
          <p:nvPr/>
        </p:nvGrpSpPr>
        <p:grpSpPr>
          <a:xfrm flipH="1">
            <a:off x="-1418490" y="-1514652"/>
            <a:ext cx="11199926" cy="7760862"/>
            <a:chOff x="-767865" y="-1514652"/>
            <a:chExt cx="11199926" cy="7760862"/>
          </a:xfrm>
        </p:grpSpPr>
        <p:sp>
          <p:nvSpPr>
            <p:cNvPr id="260" name="Google Shape;260;p27"/>
            <p:cNvSpPr/>
            <p:nvPr/>
          </p:nvSpPr>
          <p:spPr>
            <a:xfrm rot="10800000" flipH="1">
              <a:off x="2255836" y="-402068"/>
              <a:ext cx="3640842" cy="1133443"/>
            </a:xfrm>
            <a:custGeom>
              <a:avLst/>
              <a:gdLst/>
              <a:ahLst/>
              <a:cxnLst/>
              <a:rect l="l" t="t" r="r" b="b"/>
              <a:pathLst>
                <a:path w="65143" h="31845" extrusionOk="0">
                  <a:moveTo>
                    <a:pt x="46985" y="1"/>
                  </a:moveTo>
                  <a:cubicBezTo>
                    <a:pt x="43209" y="1"/>
                    <a:pt x="39435" y="1197"/>
                    <a:pt x="36520" y="3602"/>
                  </a:cubicBezTo>
                  <a:cubicBezTo>
                    <a:pt x="32875" y="6588"/>
                    <a:pt x="30547" y="11143"/>
                    <a:pt x="26574" y="13750"/>
                  </a:cubicBezTo>
                  <a:cubicBezTo>
                    <a:pt x="22752" y="16205"/>
                    <a:pt x="17969" y="16534"/>
                    <a:pt x="13616" y="17900"/>
                  </a:cubicBezTo>
                  <a:cubicBezTo>
                    <a:pt x="9668" y="19115"/>
                    <a:pt x="5948" y="21342"/>
                    <a:pt x="3367" y="24607"/>
                  </a:cubicBezTo>
                  <a:cubicBezTo>
                    <a:pt x="811" y="27846"/>
                    <a:pt x="1" y="29567"/>
                    <a:pt x="279" y="31845"/>
                  </a:cubicBezTo>
                  <a:lnTo>
                    <a:pt x="62688" y="31845"/>
                  </a:lnTo>
                  <a:lnTo>
                    <a:pt x="62688" y="31820"/>
                  </a:lnTo>
                  <a:cubicBezTo>
                    <a:pt x="64991" y="27770"/>
                    <a:pt x="65143" y="25670"/>
                    <a:pt x="64940" y="20001"/>
                  </a:cubicBezTo>
                  <a:cubicBezTo>
                    <a:pt x="64738" y="14357"/>
                    <a:pt x="62055" y="7524"/>
                    <a:pt x="57728" y="3804"/>
                  </a:cubicBezTo>
                  <a:cubicBezTo>
                    <a:pt x="54773" y="1273"/>
                    <a:pt x="50878" y="1"/>
                    <a:pt x="46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7"/>
            <p:cNvSpPr/>
            <p:nvPr/>
          </p:nvSpPr>
          <p:spPr>
            <a:xfrm rot="-2700000" flipH="1">
              <a:off x="7042270" y="-971928"/>
              <a:ext cx="2753262" cy="2940677"/>
            </a:xfrm>
            <a:custGeom>
              <a:avLst/>
              <a:gdLst/>
              <a:ahLst/>
              <a:cxnLst/>
              <a:rect l="l" t="t" r="r" b="b"/>
              <a:pathLst>
                <a:path w="66180" h="77985" extrusionOk="0">
                  <a:moveTo>
                    <a:pt x="41421" y="1"/>
                  </a:moveTo>
                  <a:cubicBezTo>
                    <a:pt x="30886" y="1"/>
                    <a:pt x="19650" y="6761"/>
                    <a:pt x="12831" y="13852"/>
                  </a:cubicBezTo>
                  <a:cubicBezTo>
                    <a:pt x="6707" y="20255"/>
                    <a:pt x="0" y="31239"/>
                    <a:pt x="633" y="40501"/>
                  </a:cubicBezTo>
                  <a:cubicBezTo>
                    <a:pt x="1215" y="49486"/>
                    <a:pt x="5264" y="59052"/>
                    <a:pt x="11211" y="65759"/>
                  </a:cubicBezTo>
                  <a:cubicBezTo>
                    <a:pt x="17538" y="72845"/>
                    <a:pt x="26700" y="77527"/>
                    <a:pt x="36216" y="77957"/>
                  </a:cubicBezTo>
                  <a:cubicBezTo>
                    <a:pt x="36585" y="77974"/>
                    <a:pt x="36959" y="77984"/>
                    <a:pt x="37334" y="77984"/>
                  </a:cubicBezTo>
                  <a:cubicBezTo>
                    <a:pt x="40202" y="77984"/>
                    <a:pt x="43177" y="77415"/>
                    <a:pt x="45124" y="75401"/>
                  </a:cubicBezTo>
                  <a:cubicBezTo>
                    <a:pt x="48718" y="71731"/>
                    <a:pt x="47376" y="64923"/>
                    <a:pt x="46820" y="60343"/>
                  </a:cubicBezTo>
                  <a:cubicBezTo>
                    <a:pt x="45326" y="48372"/>
                    <a:pt x="50514" y="42020"/>
                    <a:pt x="57348" y="33112"/>
                  </a:cubicBezTo>
                  <a:cubicBezTo>
                    <a:pt x="62839" y="25924"/>
                    <a:pt x="66180" y="18129"/>
                    <a:pt x="60309" y="9980"/>
                  </a:cubicBezTo>
                  <a:cubicBezTo>
                    <a:pt x="57246" y="5703"/>
                    <a:pt x="52514" y="2388"/>
                    <a:pt x="47807" y="920"/>
                  </a:cubicBezTo>
                  <a:cubicBezTo>
                    <a:pt x="45738" y="288"/>
                    <a:pt x="43594" y="1"/>
                    <a:pt x="414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7"/>
            <p:cNvSpPr/>
            <p:nvPr/>
          </p:nvSpPr>
          <p:spPr>
            <a:xfrm rot="6704476">
              <a:off x="961565" y="918544"/>
              <a:ext cx="518361" cy="494029"/>
            </a:xfrm>
            <a:custGeom>
              <a:avLst/>
              <a:gdLst/>
              <a:ahLst/>
              <a:cxnLst/>
              <a:rect l="l" t="t" r="r" b="b"/>
              <a:pathLst>
                <a:path w="17236" h="14692" extrusionOk="0">
                  <a:moveTo>
                    <a:pt x="6543" y="0"/>
                  </a:moveTo>
                  <a:cubicBezTo>
                    <a:pt x="5423" y="0"/>
                    <a:pt x="4317" y="237"/>
                    <a:pt x="3314" y="818"/>
                  </a:cubicBezTo>
                  <a:cubicBezTo>
                    <a:pt x="1429" y="1912"/>
                    <a:pt x="153" y="4070"/>
                    <a:pt x="92" y="6289"/>
                  </a:cubicBezTo>
                  <a:cubicBezTo>
                    <a:pt x="1" y="8599"/>
                    <a:pt x="1186" y="10879"/>
                    <a:pt x="2888" y="12307"/>
                  </a:cubicBezTo>
                  <a:cubicBezTo>
                    <a:pt x="4074" y="13311"/>
                    <a:pt x="5533" y="13888"/>
                    <a:pt x="7053" y="14101"/>
                  </a:cubicBezTo>
                  <a:cubicBezTo>
                    <a:pt x="7752" y="14374"/>
                    <a:pt x="8512" y="14557"/>
                    <a:pt x="9241" y="14648"/>
                  </a:cubicBezTo>
                  <a:cubicBezTo>
                    <a:pt x="9530" y="14677"/>
                    <a:pt x="9820" y="14692"/>
                    <a:pt x="10111" y="14692"/>
                  </a:cubicBezTo>
                  <a:cubicBezTo>
                    <a:pt x="12241" y="14692"/>
                    <a:pt x="14378" y="13901"/>
                    <a:pt x="15715" y="12216"/>
                  </a:cubicBezTo>
                  <a:cubicBezTo>
                    <a:pt x="17235" y="10301"/>
                    <a:pt x="17235" y="7687"/>
                    <a:pt x="16171" y="5560"/>
                  </a:cubicBezTo>
                  <a:cubicBezTo>
                    <a:pt x="15107" y="3341"/>
                    <a:pt x="13010" y="1882"/>
                    <a:pt x="10791" y="970"/>
                  </a:cubicBezTo>
                  <a:cubicBezTo>
                    <a:pt x="9484" y="402"/>
                    <a:pt x="8002" y="0"/>
                    <a:pt x="6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7"/>
            <p:cNvSpPr/>
            <p:nvPr/>
          </p:nvSpPr>
          <p:spPr>
            <a:xfrm rot="5400000" flipH="1">
              <a:off x="-610777" y="-273488"/>
              <a:ext cx="2705389" cy="2009738"/>
            </a:xfrm>
            <a:custGeom>
              <a:avLst/>
              <a:gdLst/>
              <a:ahLst/>
              <a:cxnLst/>
              <a:rect l="l" t="t" r="r" b="b"/>
              <a:pathLst>
                <a:path w="65143" h="31845" extrusionOk="0">
                  <a:moveTo>
                    <a:pt x="46985" y="1"/>
                  </a:moveTo>
                  <a:cubicBezTo>
                    <a:pt x="43209" y="1"/>
                    <a:pt x="39435" y="1197"/>
                    <a:pt x="36520" y="3602"/>
                  </a:cubicBezTo>
                  <a:cubicBezTo>
                    <a:pt x="32875" y="6588"/>
                    <a:pt x="30547" y="11143"/>
                    <a:pt x="26574" y="13750"/>
                  </a:cubicBezTo>
                  <a:cubicBezTo>
                    <a:pt x="22752" y="16205"/>
                    <a:pt x="17969" y="16534"/>
                    <a:pt x="13616" y="17900"/>
                  </a:cubicBezTo>
                  <a:cubicBezTo>
                    <a:pt x="9668" y="19115"/>
                    <a:pt x="5948" y="21342"/>
                    <a:pt x="3367" y="24607"/>
                  </a:cubicBezTo>
                  <a:cubicBezTo>
                    <a:pt x="811" y="27846"/>
                    <a:pt x="1" y="29567"/>
                    <a:pt x="279" y="31845"/>
                  </a:cubicBezTo>
                  <a:lnTo>
                    <a:pt x="62688" y="31845"/>
                  </a:lnTo>
                  <a:lnTo>
                    <a:pt x="62688" y="31820"/>
                  </a:lnTo>
                  <a:cubicBezTo>
                    <a:pt x="64991" y="27770"/>
                    <a:pt x="65143" y="25670"/>
                    <a:pt x="64940" y="20001"/>
                  </a:cubicBezTo>
                  <a:cubicBezTo>
                    <a:pt x="64738" y="14357"/>
                    <a:pt x="62055" y="7524"/>
                    <a:pt x="57728" y="3804"/>
                  </a:cubicBezTo>
                  <a:cubicBezTo>
                    <a:pt x="54773" y="1273"/>
                    <a:pt x="50878" y="1"/>
                    <a:pt x="469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7"/>
            <p:cNvSpPr/>
            <p:nvPr/>
          </p:nvSpPr>
          <p:spPr>
            <a:xfrm flipH="1">
              <a:off x="-767865" y="4000500"/>
              <a:ext cx="4533953" cy="1276348"/>
            </a:xfrm>
            <a:custGeom>
              <a:avLst/>
              <a:gdLst/>
              <a:ahLst/>
              <a:cxnLst/>
              <a:rect l="l" t="t" r="r" b="b"/>
              <a:pathLst>
                <a:path w="65143" h="31845" extrusionOk="0">
                  <a:moveTo>
                    <a:pt x="46985" y="1"/>
                  </a:moveTo>
                  <a:cubicBezTo>
                    <a:pt x="43209" y="1"/>
                    <a:pt x="39435" y="1197"/>
                    <a:pt x="36520" y="3602"/>
                  </a:cubicBezTo>
                  <a:cubicBezTo>
                    <a:pt x="32875" y="6588"/>
                    <a:pt x="30547" y="11143"/>
                    <a:pt x="26574" y="13750"/>
                  </a:cubicBezTo>
                  <a:cubicBezTo>
                    <a:pt x="22752" y="16205"/>
                    <a:pt x="17969" y="16534"/>
                    <a:pt x="13616" y="17900"/>
                  </a:cubicBezTo>
                  <a:cubicBezTo>
                    <a:pt x="9668" y="19115"/>
                    <a:pt x="5948" y="21342"/>
                    <a:pt x="3367" y="24607"/>
                  </a:cubicBezTo>
                  <a:cubicBezTo>
                    <a:pt x="811" y="27846"/>
                    <a:pt x="1" y="29567"/>
                    <a:pt x="279" y="31845"/>
                  </a:cubicBezTo>
                  <a:lnTo>
                    <a:pt x="62688" y="31845"/>
                  </a:lnTo>
                  <a:lnTo>
                    <a:pt x="62688" y="31820"/>
                  </a:lnTo>
                  <a:cubicBezTo>
                    <a:pt x="64991" y="27770"/>
                    <a:pt x="65143" y="25670"/>
                    <a:pt x="64940" y="20001"/>
                  </a:cubicBezTo>
                  <a:cubicBezTo>
                    <a:pt x="64738" y="14357"/>
                    <a:pt x="62055" y="7524"/>
                    <a:pt x="57728" y="3804"/>
                  </a:cubicBezTo>
                  <a:cubicBezTo>
                    <a:pt x="54773" y="1273"/>
                    <a:pt x="50878" y="1"/>
                    <a:pt x="46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7"/>
            <p:cNvSpPr/>
            <p:nvPr/>
          </p:nvSpPr>
          <p:spPr>
            <a:xfrm rot="-8100000" flipH="1">
              <a:off x="7215086" y="-313823"/>
              <a:ext cx="1744007" cy="2090396"/>
            </a:xfrm>
            <a:custGeom>
              <a:avLst/>
              <a:gdLst/>
              <a:ahLst/>
              <a:cxnLst/>
              <a:rect l="l" t="t" r="r" b="b"/>
              <a:pathLst>
                <a:path w="44669" h="53541" extrusionOk="0">
                  <a:moveTo>
                    <a:pt x="31822" y="477"/>
                  </a:moveTo>
                  <a:cubicBezTo>
                    <a:pt x="31836" y="477"/>
                    <a:pt x="31849" y="479"/>
                    <a:pt x="31863" y="481"/>
                  </a:cubicBezTo>
                  <a:cubicBezTo>
                    <a:pt x="31559" y="1494"/>
                    <a:pt x="31028" y="2405"/>
                    <a:pt x="30724" y="3417"/>
                  </a:cubicBezTo>
                  <a:cubicBezTo>
                    <a:pt x="30243" y="4885"/>
                    <a:pt x="29889" y="6327"/>
                    <a:pt x="29281" y="7719"/>
                  </a:cubicBezTo>
                  <a:cubicBezTo>
                    <a:pt x="29104" y="8175"/>
                    <a:pt x="28902" y="8580"/>
                    <a:pt x="28699" y="8985"/>
                  </a:cubicBezTo>
                  <a:cubicBezTo>
                    <a:pt x="28573" y="7972"/>
                    <a:pt x="28218" y="6985"/>
                    <a:pt x="28016" y="6024"/>
                  </a:cubicBezTo>
                  <a:cubicBezTo>
                    <a:pt x="27813" y="4581"/>
                    <a:pt x="28142" y="3164"/>
                    <a:pt x="28598" y="1848"/>
                  </a:cubicBezTo>
                  <a:lnTo>
                    <a:pt x="28598" y="1772"/>
                  </a:lnTo>
                  <a:cubicBezTo>
                    <a:pt x="29003" y="1772"/>
                    <a:pt x="29383" y="1646"/>
                    <a:pt x="29762" y="1468"/>
                  </a:cubicBezTo>
                  <a:cubicBezTo>
                    <a:pt x="30344" y="1215"/>
                    <a:pt x="30800" y="861"/>
                    <a:pt x="31357" y="633"/>
                  </a:cubicBezTo>
                  <a:cubicBezTo>
                    <a:pt x="31583" y="565"/>
                    <a:pt x="31708" y="477"/>
                    <a:pt x="31822" y="477"/>
                  </a:cubicBezTo>
                  <a:close/>
                  <a:moveTo>
                    <a:pt x="32116" y="886"/>
                  </a:moveTo>
                  <a:cubicBezTo>
                    <a:pt x="32141" y="1089"/>
                    <a:pt x="32116" y="1266"/>
                    <a:pt x="32141" y="1468"/>
                  </a:cubicBezTo>
                  <a:cubicBezTo>
                    <a:pt x="32318" y="2683"/>
                    <a:pt x="33052" y="3620"/>
                    <a:pt x="33837" y="4556"/>
                  </a:cubicBezTo>
                  <a:cubicBezTo>
                    <a:pt x="34191" y="5011"/>
                    <a:pt x="34545" y="5416"/>
                    <a:pt x="34900" y="5796"/>
                  </a:cubicBezTo>
                  <a:cubicBezTo>
                    <a:pt x="33660" y="7163"/>
                    <a:pt x="32673" y="8732"/>
                    <a:pt x="31179" y="9845"/>
                  </a:cubicBezTo>
                  <a:cubicBezTo>
                    <a:pt x="30041" y="10706"/>
                    <a:pt x="28699" y="11212"/>
                    <a:pt x="27560" y="12022"/>
                  </a:cubicBezTo>
                  <a:cubicBezTo>
                    <a:pt x="28446" y="10351"/>
                    <a:pt x="29357" y="8706"/>
                    <a:pt x="30015" y="6910"/>
                  </a:cubicBezTo>
                  <a:cubicBezTo>
                    <a:pt x="30496" y="5644"/>
                    <a:pt x="30800" y="4303"/>
                    <a:pt x="31255" y="3012"/>
                  </a:cubicBezTo>
                  <a:cubicBezTo>
                    <a:pt x="31508" y="2278"/>
                    <a:pt x="31863" y="1620"/>
                    <a:pt x="32116" y="886"/>
                  </a:cubicBezTo>
                  <a:close/>
                  <a:moveTo>
                    <a:pt x="23311" y="869"/>
                  </a:moveTo>
                  <a:cubicBezTo>
                    <a:pt x="23338" y="869"/>
                    <a:pt x="23363" y="875"/>
                    <a:pt x="23385" y="886"/>
                  </a:cubicBezTo>
                  <a:cubicBezTo>
                    <a:pt x="23461" y="962"/>
                    <a:pt x="23385" y="1620"/>
                    <a:pt x="23334" y="1747"/>
                  </a:cubicBezTo>
                  <a:cubicBezTo>
                    <a:pt x="23309" y="2379"/>
                    <a:pt x="23334" y="3012"/>
                    <a:pt x="23309" y="3645"/>
                  </a:cubicBezTo>
                  <a:cubicBezTo>
                    <a:pt x="23258" y="4682"/>
                    <a:pt x="23157" y="5720"/>
                    <a:pt x="23283" y="6783"/>
                  </a:cubicBezTo>
                  <a:cubicBezTo>
                    <a:pt x="23385" y="7466"/>
                    <a:pt x="23461" y="8175"/>
                    <a:pt x="23663" y="8858"/>
                  </a:cubicBezTo>
                  <a:cubicBezTo>
                    <a:pt x="23790" y="9314"/>
                    <a:pt x="23941" y="10048"/>
                    <a:pt x="24346" y="10326"/>
                  </a:cubicBezTo>
                  <a:cubicBezTo>
                    <a:pt x="24441" y="10386"/>
                    <a:pt x="24535" y="10411"/>
                    <a:pt x="24625" y="10411"/>
                  </a:cubicBezTo>
                  <a:cubicBezTo>
                    <a:pt x="24920" y="10411"/>
                    <a:pt x="25178" y="10136"/>
                    <a:pt x="25333" y="9845"/>
                  </a:cubicBezTo>
                  <a:cubicBezTo>
                    <a:pt x="25713" y="9061"/>
                    <a:pt x="25460" y="7972"/>
                    <a:pt x="25359" y="7163"/>
                  </a:cubicBezTo>
                  <a:cubicBezTo>
                    <a:pt x="25181" y="5492"/>
                    <a:pt x="24903" y="3113"/>
                    <a:pt x="26447" y="1975"/>
                  </a:cubicBezTo>
                  <a:cubicBezTo>
                    <a:pt x="26768" y="1747"/>
                    <a:pt x="27097" y="1689"/>
                    <a:pt x="27421" y="1689"/>
                  </a:cubicBezTo>
                  <a:cubicBezTo>
                    <a:pt x="27710" y="1689"/>
                    <a:pt x="27995" y="1735"/>
                    <a:pt x="28269" y="1747"/>
                  </a:cubicBezTo>
                  <a:cubicBezTo>
                    <a:pt x="27864" y="2987"/>
                    <a:pt x="27510" y="4303"/>
                    <a:pt x="27636" y="5644"/>
                  </a:cubicBezTo>
                  <a:cubicBezTo>
                    <a:pt x="27763" y="6960"/>
                    <a:pt x="28345" y="8226"/>
                    <a:pt x="28396" y="9567"/>
                  </a:cubicBezTo>
                  <a:lnTo>
                    <a:pt x="28396" y="9592"/>
                  </a:lnTo>
                  <a:cubicBezTo>
                    <a:pt x="27889" y="10579"/>
                    <a:pt x="27383" y="11591"/>
                    <a:pt x="26852" y="12553"/>
                  </a:cubicBezTo>
                  <a:lnTo>
                    <a:pt x="26826" y="12604"/>
                  </a:lnTo>
                  <a:cubicBezTo>
                    <a:pt x="26776" y="12629"/>
                    <a:pt x="26751" y="12680"/>
                    <a:pt x="26751" y="12730"/>
                  </a:cubicBezTo>
                  <a:lnTo>
                    <a:pt x="25713" y="14806"/>
                  </a:lnTo>
                  <a:cubicBezTo>
                    <a:pt x="25435" y="15438"/>
                    <a:pt x="25106" y="16071"/>
                    <a:pt x="24802" y="16729"/>
                  </a:cubicBezTo>
                  <a:cubicBezTo>
                    <a:pt x="23840" y="15590"/>
                    <a:pt x="22954" y="14578"/>
                    <a:pt x="22676" y="13059"/>
                  </a:cubicBezTo>
                  <a:cubicBezTo>
                    <a:pt x="22423" y="11794"/>
                    <a:pt x="22575" y="10529"/>
                    <a:pt x="22625" y="9263"/>
                  </a:cubicBezTo>
                  <a:cubicBezTo>
                    <a:pt x="22651" y="7947"/>
                    <a:pt x="22499" y="6656"/>
                    <a:pt x="22398" y="5315"/>
                  </a:cubicBezTo>
                  <a:cubicBezTo>
                    <a:pt x="22322" y="4075"/>
                    <a:pt x="22043" y="2860"/>
                    <a:pt x="22271" y="1646"/>
                  </a:cubicBezTo>
                  <a:lnTo>
                    <a:pt x="22271" y="1620"/>
                  </a:lnTo>
                  <a:lnTo>
                    <a:pt x="22398" y="1494"/>
                  </a:lnTo>
                  <a:cubicBezTo>
                    <a:pt x="22512" y="1379"/>
                    <a:pt x="23043" y="869"/>
                    <a:pt x="23311" y="869"/>
                  </a:cubicBezTo>
                  <a:close/>
                  <a:moveTo>
                    <a:pt x="35077" y="6074"/>
                  </a:moveTo>
                  <a:cubicBezTo>
                    <a:pt x="35355" y="6429"/>
                    <a:pt x="35684" y="6783"/>
                    <a:pt x="35937" y="7163"/>
                  </a:cubicBezTo>
                  <a:cubicBezTo>
                    <a:pt x="36545" y="7947"/>
                    <a:pt x="37228" y="9086"/>
                    <a:pt x="36545" y="10022"/>
                  </a:cubicBezTo>
                  <a:cubicBezTo>
                    <a:pt x="35709" y="11136"/>
                    <a:pt x="34166" y="11743"/>
                    <a:pt x="33052" y="12553"/>
                  </a:cubicBezTo>
                  <a:cubicBezTo>
                    <a:pt x="31787" y="13515"/>
                    <a:pt x="30623" y="14451"/>
                    <a:pt x="29231" y="15210"/>
                  </a:cubicBezTo>
                  <a:cubicBezTo>
                    <a:pt x="28269" y="15717"/>
                    <a:pt x="27231" y="16273"/>
                    <a:pt x="26573" y="17109"/>
                  </a:cubicBezTo>
                  <a:cubicBezTo>
                    <a:pt x="26219" y="17564"/>
                    <a:pt x="25865" y="18298"/>
                    <a:pt x="26447" y="18728"/>
                  </a:cubicBezTo>
                  <a:cubicBezTo>
                    <a:pt x="26782" y="18983"/>
                    <a:pt x="27257" y="19048"/>
                    <a:pt x="27715" y="19048"/>
                  </a:cubicBezTo>
                  <a:cubicBezTo>
                    <a:pt x="27984" y="19048"/>
                    <a:pt x="28247" y="19025"/>
                    <a:pt x="28471" y="19007"/>
                  </a:cubicBezTo>
                  <a:cubicBezTo>
                    <a:pt x="30876" y="18829"/>
                    <a:pt x="32951" y="17589"/>
                    <a:pt x="34824" y="16147"/>
                  </a:cubicBezTo>
                  <a:cubicBezTo>
                    <a:pt x="35608" y="15514"/>
                    <a:pt x="36443" y="14881"/>
                    <a:pt x="37101" y="14122"/>
                  </a:cubicBezTo>
                  <a:cubicBezTo>
                    <a:pt x="37456" y="13743"/>
                    <a:pt x="37759" y="13312"/>
                    <a:pt x="38114" y="12933"/>
                  </a:cubicBezTo>
                  <a:cubicBezTo>
                    <a:pt x="38316" y="12756"/>
                    <a:pt x="38696" y="12275"/>
                    <a:pt x="38949" y="12249"/>
                  </a:cubicBezTo>
                  <a:cubicBezTo>
                    <a:pt x="38952" y="12249"/>
                    <a:pt x="38956" y="12249"/>
                    <a:pt x="38960" y="12249"/>
                  </a:cubicBezTo>
                  <a:cubicBezTo>
                    <a:pt x="39510" y="12249"/>
                    <a:pt x="39835" y="14150"/>
                    <a:pt x="39961" y="14552"/>
                  </a:cubicBezTo>
                  <a:cubicBezTo>
                    <a:pt x="40138" y="15059"/>
                    <a:pt x="40341" y="15590"/>
                    <a:pt x="40493" y="16147"/>
                  </a:cubicBezTo>
                  <a:cubicBezTo>
                    <a:pt x="37810" y="18602"/>
                    <a:pt x="34318" y="20196"/>
                    <a:pt x="30774" y="20829"/>
                  </a:cubicBezTo>
                  <a:cubicBezTo>
                    <a:pt x="28016" y="21284"/>
                    <a:pt x="24954" y="21107"/>
                    <a:pt x="22423" y="22499"/>
                  </a:cubicBezTo>
                  <a:cubicBezTo>
                    <a:pt x="22549" y="22221"/>
                    <a:pt x="22701" y="21917"/>
                    <a:pt x="22828" y="21664"/>
                  </a:cubicBezTo>
                  <a:cubicBezTo>
                    <a:pt x="24093" y="19133"/>
                    <a:pt x="25283" y="16577"/>
                    <a:pt x="26497" y="14046"/>
                  </a:cubicBezTo>
                  <a:cubicBezTo>
                    <a:pt x="26700" y="13667"/>
                    <a:pt x="26877" y="13262"/>
                    <a:pt x="27105" y="12882"/>
                  </a:cubicBezTo>
                  <a:cubicBezTo>
                    <a:pt x="28446" y="11667"/>
                    <a:pt x="30167" y="11111"/>
                    <a:pt x="31559" y="9997"/>
                  </a:cubicBezTo>
                  <a:cubicBezTo>
                    <a:pt x="32951" y="8884"/>
                    <a:pt x="33913" y="7365"/>
                    <a:pt x="35077" y="6074"/>
                  </a:cubicBezTo>
                  <a:close/>
                  <a:moveTo>
                    <a:pt x="21891" y="2050"/>
                  </a:moveTo>
                  <a:lnTo>
                    <a:pt x="21891" y="2050"/>
                  </a:lnTo>
                  <a:cubicBezTo>
                    <a:pt x="21790" y="3164"/>
                    <a:pt x="22018" y="4303"/>
                    <a:pt x="22069" y="5416"/>
                  </a:cubicBezTo>
                  <a:cubicBezTo>
                    <a:pt x="22170" y="6935"/>
                    <a:pt x="22322" y="8453"/>
                    <a:pt x="22271" y="9997"/>
                  </a:cubicBezTo>
                  <a:cubicBezTo>
                    <a:pt x="22195" y="11262"/>
                    <a:pt x="22170" y="12578"/>
                    <a:pt x="22549" y="13793"/>
                  </a:cubicBezTo>
                  <a:cubicBezTo>
                    <a:pt x="22929" y="15135"/>
                    <a:pt x="23815" y="16046"/>
                    <a:pt x="24675" y="17083"/>
                  </a:cubicBezTo>
                  <a:lnTo>
                    <a:pt x="24701" y="17109"/>
                  </a:lnTo>
                  <a:cubicBezTo>
                    <a:pt x="23840" y="18931"/>
                    <a:pt x="22929" y="20728"/>
                    <a:pt x="22043" y="22524"/>
                  </a:cubicBezTo>
                  <a:cubicBezTo>
                    <a:pt x="21815" y="22929"/>
                    <a:pt x="21638" y="23385"/>
                    <a:pt x="21436" y="23790"/>
                  </a:cubicBezTo>
                  <a:cubicBezTo>
                    <a:pt x="20373" y="22499"/>
                    <a:pt x="19285" y="21208"/>
                    <a:pt x="18576" y="19690"/>
                  </a:cubicBezTo>
                  <a:cubicBezTo>
                    <a:pt x="17817" y="18070"/>
                    <a:pt x="17690" y="16375"/>
                    <a:pt x="17564" y="14628"/>
                  </a:cubicBezTo>
                  <a:cubicBezTo>
                    <a:pt x="17437" y="12730"/>
                    <a:pt x="17463" y="10782"/>
                    <a:pt x="17488" y="8884"/>
                  </a:cubicBezTo>
                  <a:cubicBezTo>
                    <a:pt x="17488" y="8150"/>
                    <a:pt x="17589" y="7390"/>
                    <a:pt x="17564" y="6606"/>
                  </a:cubicBezTo>
                  <a:cubicBezTo>
                    <a:pt x="17513" y="6049"/>
                    <a:pt x="17361" y="5442"/>
                    <a:pt x="17209" y="4910"/>
                  </a:cubicBezTo>
                  <a:cubicBezTo>
                    <a:pt x="17488" y="4758"/>
                    <a:pt x="17817" y="4632"/>
                    <a:pt x="18095" y="4505"/>
                  </a:cubicBezTo>
                  <a:cubicBezTo>
                    <a:pt x="18303" y="4413"/>
                    <a:pt x="19501" y="3752"/>
                    <a:pt x="19805" y="3752"/>
                  </a:cubicBezTo>
                  <a:cubicBezTo>
                    <a:pt x="19835" y="3752"/>
                    <a:pt x="19856" y="3758"/>
                    <a:pt x="19867" y="3771"/>
                  </a:cubicBezTo>
                  <a:cubicBezTo>
                    <a:pt x="19993" y="3923"/>
                    <a:pt x="19664" y="4682"/>
                    <a:pt x="19639" y="4885"/>
                  </a:cubicBezTo>
                  <a:cubicBezTo>
                    <a:pt x="19588" y="5189"/>
                    <a:pt x="19487" y="5492"/>
                    <a:pt x="19411" y="5796"/>
                  </a:cubicBezTo>
                  <a:cubicBezTo>
                    <a:pt x="19259" y="6530"/>
                    <a:pt x="19158" y="7213"/>
                    <a:pt x="19082" y="7947"/>
                  </a:cubicBezTo>
                  <a:cubicBezTo>
                    <a:pt x="18880" y="9415"/>
                    <a:pt x="18652" y="10858"/>
                    <a:pt x="18399" y="12300"/>
                  </a:cubicBezTo>
                  <a:cubicBezTo>
                    <a:pt x="18196" y="13616"/>
                    <a:pt x="18070" y="14907"/>
                    <a:pt x="18272" y="16197"/>
                  </a:cubicBezTo>
                  <a:cubicBezTo>
                    <a:pt x="18399" y="16906"/>
                    <a:pt x="18576" y="18121"/>
                    <a:pt x="19462" y="18247"/>
                  </a:cubicBezTo>
                  <a:cubicBezTo>
                    <a:pt x="19513" y="18256"/>
                    <a:pt x="19563" y="18260"/>
                    <a:pt x="19613" y="18260"/>
                  </a:cubicBezTo>
                  <a:cubicBezTo>
                    <a:pt x="20330" y="18260"/>
                    <a:pt x="20918" y="17445"/>
                    <a:pt x="21107" y="16830"/>
                  </a:cubicBezTo>
                  <a:cubicBezTo>
                    <a:pt x="21385" y="15818"/>
                    <a:pt x="21157" y="14704"/>
                    <a:pt x="21157" y="13667"/>
                  </a:cubicBezTo>
                  <a:cubicBezTo>
                    <a:pt x="21157" y="12098"/>
                    <a:pt x="21259" y="10503"/>
                    <a:pt x="21259" y="8884"/>
                  </a:cubicBezTo>
                  <a:cubicBezTo>
                    <a:pt x="21259" y="7568"/>
                    <a:pt x="21107" y="6201"/>
                    <a:pt x="21157" y="4885"/>
                  </a:cubicBezTo>
                  <a:cubicBezTo>
                    <a:pt x="21183" y="4252"/>
                    <a:pt x="21233" y="3569"/>
                    <a:pt x="21411" y="2936"/>
                  </a:cubicBezTo>
                  <a:cubicBezTo>
                    <a:pt x="21486" y="2633"/>
                    <a:pt x="21664" y="2304"/>
                    <a:pt x="21891" y="2050"/>
                  </a:cubicBezTo>
                  <a:close/>
                  <a:moveTo>
                    <a:pt x="16830" y="5037"/>
                  </a:moveTo>
                  <a:cubicBezTo>
                    <a:pt x="16982" y="5669"/>
                    <a:pt x="17134" y="6277"/>
                    <a:pt x="17134" y="6910"/>
                  </a:cubicBezTo>
                  <a:cubicBezTo>
                    <a:pt x="17134" y="7871"/>
                    <a:pt x="17083" y="8833"/>
                    <a:pt x="17083" y="9820"/>
                  </a:cubicBezTo>
                  <a:cubicBezTo>
                    <a:pt x="17058" y="11617"/>
                    <a:pt x="17083" y="13388"/>
                    <a:pt x="17209" y="15185"/>
                  </a:cubicBezTo>
                  <a:cubicBezTo>
                    <a:pt x="17336" y="16931"/>
                    <a:pt x="17513" y="18576"/>
                    <a:pt x="18348" y="20171"/>
                  </a:cubicBezTo>
                  <a:cubicBezTo>
                    <a:pt x="19082" y="21588"/>
                    <a:pt x="20120" y="22803"/>
                    <a:pt x="21132" y="24043"/>
                  </a:cubicBezTo>
                  <a:cubicBezTo>
                    <a:pt x="21157" y="24068"/>
                    <a:pt x="21233" y="24119"/>
                    <a:pt x="21259" y="24119"/>
                  </a:cubicBezTo>
                  <a:cubicBezTo>
                    <a:pt x="20753" y="25232"/>
                    <a:pt x="20297" y="26321"/>
                    <a:pt x="19867" y="27459"/>
                  </a:cubicBezTo>
                  <a:cubicBezTo>
                    <a:pt x="19209" y="27004"/>
                    <a:pt x="18399" y="26827"/>
                    <a:pt x="17640" y="26574"/>
                  </a:cubicBezTo>
                  <a:cubicBezTo>
                    <a:pt x="16703" y="26295"/>
                    <a:pt x="15944" y="25738"/>
                    <a:pt x="15311" y="24929"/>
                  </a:cubicBezTo>
                  <a:cubicBezTo>
                    <a:pt x="14653" y="24119"/>
                    <a:pt x="14173" y="23208"/>
                    <a:pt x="13692" y="22271"/>
                  </a:cubicBezTo>
                  <a:cubicBezTo>
                    <a:pt x="13261" y="21461"/>
                    <a:pt x="12831" y="20677"/>
                    <a:pt x="12553" y="19791"/>
                  </a:cubicBezTo>
                  <a:cubicBezTo>
                    <a:pt x="11920" y="17893"/>
                    <a:pt x="11616" y="15818"/>
                    <a:pt x="11515" y="13844"/>
                  </a:cubicBezTo>
                  <a:cubicBezTo>
                    <a:pt x="11439" y="12781"/>
                    <a:pt x="11515" y="11769"/>
                    <a:pt x="11566" y="10731"/>
                  </a:cubicBezTo>
                  <a:cubicBezTo>
                    <a:pt x="11642" y="9795"/>
                    <a:pt x="11667" y="8808"/>
                    <a:pt x="11945" y="7897"/>
                  </a:cubicBezTo>
                  <a:lnTo>
                    <a:pt x="11945" y="7821"/>
                  </a:lnTo>
                  <a:cubicBezTo>
                    <a:pt x="12200" y="7659"/>
                    <a:pt x="12476" y="7539"/>
                    <a:pt x="12676" y="7539"/>
                  </a:cubicBezTo>
                  <a:cubicBezTo>
                    <a:pt x="12695" y="7539"/>
                    <a:pt x="12713" y="7540"/>
                    <a:pt x="12730" y="7542"/>
                  </a:cubicBezTo>
                  <a:cubicBezTo>
                    <a:pt x="13413" y="7669"/>
                    <a:pt x="12806" y="8808"/>
                    <a:pt x="12679" y="9162"/>
                  </a:cubicBezTo>
                  <a:cubicBezTo>
                    <a:pt x="12401" y="10200"/>
                    <a:pt x="12528" y="11364"/>
                    <a:pt x="12679" y="12401"/>
                  </a:cubicBezTo>
                  <a:cubicBezTo>
                    <a:pt x="12958" y="14223"/>
                    <a:pt x="13464" y="15944"/>
                    <a:pt x="13844" y="17767"/>
                  </a:cubicBezTo>
                  <a:cubicBezTo>
                    <a:pt x="14055" y="18709"/>
                    <a:pt x="15056" y="24318"/>
                    <a:pt x="16764" y="24318"/>
                  </a:cubicBezTo>
                  <a:cubicBezTo>
                    <a:pt x="16892" y="24318"/>
                    <a:pt x="17023" y="24287"/>
                    <a:pt x="17159" y="24220"/>
                  </a:cubicBezTo>
                  <a:cubicBezTo>
                    <a:pt x="18348" y="23613"/>
                    <a:pt x="17463" y="21208"/>
                    <a:pt x="17159" y="20348"/>
                  </a:cubicBezTo>
                  <a:cubicBezTo>
                    <a:pt x="16956" y="19614"/>
                    <a:pt x="16653" y="18855"/>
                    <a:pt x="16450" y="18146"/>
                  </a:cubicBezTo>
                  <a:cubicBezTo>
                    <a:pt x="15969" y="16653"/>
                    <a:pt x="15261" y="15210"/>
                    <a:pt x="14856" y="13743"/>
                  </a:cubicBezTo>
                  <a:cubicBezTo>
                    <a:pt x="14476" y="12325"/>
                    <a:pt x="14324" y="10858"/>
                    <a:pt x="14274" y="9415"/>
                  </a:cubicBezTo>
                  <a:cubicBezTo>
                    <a:pt x="14223" y="8706"/>
                    <a:pt x="14097" y="7922"/>
                    <a:pt x="14375" y="7213"/>
                  </a:cubicBezTo>
                  <a:cubicBezTo>
                    <a:pt x="14679" y="6555"/>
                    <a:pt x="15311" y="6024"/>
                    <a:pt x="15868" y="5594"/>
                  </a:cubicBezTo>
                  <a:cubicBezTo>
                    <a:pt x="16197" y="5391"/>
                    <a:pt x="16501" y="5189"/>
                    <a:pt x="16830" y="5037"/>
                  </a:cubicBezTo>
                  <a:close/>
                  <a:moveTo>
                    <a:pt x="40619" y="16526"/>
                  </a:moveTo>
                  <a:cubicBezTo>
                    <a:pt x="40746" y="16906"/>
                    <a:pt x="40822" y="17311"/>
                    <a:pt x="40948" y="17691"/>
                  </a:cubicBezTo>
                  <a:cubicBezTo>
                    <a:pt x="41075" y="18222"/>
                    <a:pt x="41302" y="18855"/>
                    <a:pt x="41252" y="19437"/>
                  </a:cubicBezTo>
                  <a:cubicBezTo>
                    <a:pt x="41176" y="19943"/>
                    <a:pt x="40771" y="20323"/>
                    <a:pt x="40391" y="20601"/>
                  </a:cubicBezTo>
                  <a:cubicBezTo>
                    <a:pt x="39227" y="21537"/>
                    <a:pt x="37785" y="22170"/>
                    <a:pt x="36317" y="22550"/>
                  </a:cubicBezTo>
                  <a:cubicBezTo>
                    <a:pt x="34874" y="22904"/>
                    <a:pt x="33432" y="23056"/>
                    <a:pt x="31989" y="23106"/>
                  </a:cubicBezTo>
                  <a:cubicBezTo>
                    <a:pt x="31859" y="23109"/>
                    <a:pt x="31729" y="23110"/>
                    <a:pt x="31600" y="23110"/>
                  </a:cubicBezTo>
                  <a:cubicBezTo>
                    <a:pt x="31169" y="23110"/>
                    <a:pt x="30739" y="23099"/>
                    <a:pt x="30310" y="23099"/>
                  </a:cubicBezTo>
                  <a:cubicBezTo>
                    <a:pt x="29608" y="23099"/>
                    <a:pt x="28909" y="23129"/>
                    <a:pt x="28218" y="23284"/>
                  </a:cubicBezTo>
                  <a:cubicBezTo>
                    <a:pt x="27105" y="23537"/>
                    <a:pt x="26042" y="24043"/>
                    <a:pt x="25156" y="24777"/>
                  </a:cubicBezTo>
                  <a:cubicBezTo>
                    <a:pt x="24574" y="25258"/>
                    <a:pt x="23840" y="25966"/>
                    <a:pt x="23916" y="26776"/>
                  </a:cubicBezTo>
                  <a:cubicBezTo>
                    <a:pt x="24003" y="27894"/>
                    <a:pt x="25370" y="28108"/>
                    <a:pt x="26549" y="28108"/>
                  </a:cubicBezTo>
                  <a:cubicBezTo>
                    <a:pt x="27077" y="28108"/>
                    <a:pt x="27568" y="28065"/>
                    <a:pt x="27889" y="28041"/>
                  </a:cubicBezTo>
                  <a:cubicBezTo>
                    <a:pt x="30521" y="27788"/>
                    <a:pt x="32824" y="26447"/>
                    <a:pt x="35051" y="25131"/>
                  </a:cubicBezTo>
                  <a:cubicBezTo>
                    <a:pt x="36342" y="24372"/>
                    <a:pt x="37633" y="23613"/>
                    <a:pt x="38974" y="22980"/>
                  </a:cubicBezTo>
                  <a:cubicBezTo>
                    <a:pt x="40391" y="22297"/>
                    <a:pt x="41859" y="21841"/>
                    <a:pt x="43302" y="21284"/>
                  </a:cubicBezTo>
                  <a:cubicBezTo>
                    <a:pt x="43302" y="22423"/>
                    <a:pt x="43378" y="23613"/>
                    <a:pt x="43504" y="24751"/>
                  </a:cubicBezTo>
                  <a:cubicBezTo>
                    <a:pt x="41556" y="25030"/>
                    <a:pt x="39733" y="25536"/>
                    <a:pt x="37937" y="26295"/>
                  </a:cubicBezTo>
                  <a:cubicBezTo>
                    <a:pt x="35988" y="27105"/>
                    <a:pt x="34090" y="28041"/>
                    <a:pt x="32040" y="28548"/>
                  </a:cubicBezTo>
                  <a:cubicBezTo>
                    <a:pt x="29990" y="29054"/>
                    <a:pt x="27763" y="29307"/>
                    <a:pt x="25688" y="29433"/>
                  </a:cubicBezTo>
                  <a:cubicBezTo>
                    <a:pt x="25455" y="29443"/>
                    <a:pt x="25224" y="29447"/>
                    <a:pt x="24994" y="29447"/>
                  </a:cubicBezTo>
                  <a:cubicBezTo>
                    <a:pt x="24043" y="29447"/>
                    <a:pt x="23107" y="29378"/>
                    <a:pt x="22170" y="29357"/>
                  </a:cubicBezTo>
                  <a:cubicBezTo>
                    <a:pt x="22123" y="29356"/>
                    <a:pt x="22077" y="29355"/>
                    <a:pt x="22030" y="29355"/>
                  </a:cubicBezTo>
                  <a:cubicBezTo>
                    <a:pt x="21481" y="29355"/>
                    <a:pt x="20905" y="29442"/>
                    <a:pt x="20347" y="29442"/>
                  </a:cubicBezTo>
                  <a:cubicBezTo>
                    <a:pt x="20071" y="29442"/>
                    <a:pt x="19799" y="29421"/>
                    <a:pt x="19538" y="29357"/>
                  </a:cubicBezTo>
                  <a:cubicBezTo>
                    <a:pt x="19563" y="29307"/>
                    <a:pt x="19563" y="29256"/>
                    <a:pt x="19614" y="29206"/>
                  </a:cubicBezTo>
                  <a:cubicBezTo>
                    <a:pt x="20373" y="27080"/>
                    <a:pt x="21208" y="25080"/>
                    <a:pt x="22170" y="23056"/>
                  </a:cubicBezTo>
                  <a:cubicBezTo>
                    <a:pt x="24954" y="21259"/>
                    <a:pt x="28674" y="21639"/>
                    <a:pt x="31837" y="20981"/>
                  </a:cubicBezTo>
                  <a:cubicBezTo>
                    <a:pt x="33482" y="20626"/>
                    <a:pt x="35127" y="20095"/>
                    <a:pt x="36595" y="19234"/>
                  </a:cubicBezTo>
                  <a:cubicBezTo>
                    <a:pt x="37987" y="18425"/>
                    <a:pt x="39404" y="17589"/>
                    <a:pt x="40619" y="16526"/>
                  </a:cubicBezTo>
                  <a:close/>
                  <a:moveTo>
                    <a:pt x="11515" y="8099"/>
                  </a:moveTo>
                  <a:cubicBezTo>
                    <a:pt x="11060" y="9845"/>
                    <a:pt x="11060" y="11845"/>
                    <a:pt x="11136" y="13616"/>
                  </a:cubicBezTo>
                  <a:cubicBezTo>
                    <a:pt x="11186" y="15641"/>
                    <a:pt x="11541" y="17716"/>
                    <a:pt x="12148" y="19690"/>
                  </a:cubicBezTo>
                  <a:cubicBezTo>
                    <a:pt x="12705" y="21512"/>
                    <a:pt x="13717" y="23435"/>
                    <a:pt x="14906" y="24979"/>
                  </a:cubicBezTo>
                  <a:cubicBezTo>
                    <a:pt x="15438" y="25688"/>
                    <a:pt x="16096" y="26321"/>
                    <a:pt x="16956" y="26675"/>
                  </a:cubicBezTo>
                  <a:cubicBezTo>
                    <a:pt x="17867" y="27054"/>
                    <a:pt x="18854" y="27156"/>
                    <a:pt x="19664" y="27712"/>
                  </a:cubicBezTo>
                  <a:cubicBezTo>
                    <a:pt x="19715" y="27763"/>
                    <a:pt x="19740" y="27763"/>
                    <a:pt x="19766" y="27763"/>
                  </a:cubicBezTo>
                  <a:cubicBezTo>
                    <a:pt x="19487" y="28497"/>
                    <a:pt x="19209" y="29231"/>
                    <a:pt x="18905" y="29990"/>
                  </a:cubicBezTo>
                  <a:cubicBezTo>
                    <a:pt x="18753" y="30395"/>
                    <a:pt x="18601" y="30851"/>
                    <a:pt x="18399" y="31256"/>
                  </a:cubicBezTo>
                  <a:cubicBezTo>
                    <a:pt x="17867" y="30749"/>
                    <a:pt x="17260" y="30243"/>
                    <a:pt x="16577" y="29940"/>
                  </a:cubicBezTo>
                  <a:cubicBezTo>
                    <a:pt x="15792" y="29560"/>
                    <a:pt x="14982" y="29560"/>
                    <a:pt x="14147" y="29560"/>
                  </a:cubicBezTo>
                  <a:cubicBezTo>
                    <a:pt x="12274" y="29509"/>
                    <a:pt x="10781" y="28573"/>
                    <a:pt x="9465" y="27333"/>
                  </a:cubicBezTo>
                  <a:cubicBezTo>
                    <a:pt x="8529" y="26523"/>
                    <a:pt x="7820" y="25511"/>
                    <a:pt x="6960" y="24574"/>
                  </a:cubicBezTo>
                  <a:cubicBezTo>
                    <a:pt x="6125" y="23663"/>
                    <a:pt x="5416" y="22777"/>
                    <a:pt x="4859" y="21664"/>
                  </a:cubicBezTo>
                  <a:cubicBezTo>
                    <a:pt x="4353" y="20652"/>
                    <a:pt x="4024" y="19589"/>
                    <a:pt x="4049" y="18425"/>
                  </a:cubicBezTo>
                  <a:cubicBezTo>
                    <a:pt x="4075" y="17412"/>
                    <a:pt x="4303" y="16451"/>
                    <a:pt x="4201" y="15438"/>
                  </a:cubicBezTo>
                  <a:cubicBezTo>
                    <a:pt x="4454" y="15135"/>
                    <a:pt x="4783" y="14831"/>
                    <a:pt x="5087" y="14628"/>
                  </a:cubicBezTo>
                  <a:cubicBezTo>
                    <a:pt x="5239" y="14527"/>
                    <a:pt x="5441" y="14426"/>
                    <a:pt x="5593" y="14401"/>
                  </a:cubicBezTo>
                  <a:cubicBezTo>
                    <a:pt x="5695" y="14373"/>
                    <a:pt x="5760" y="14355"/>
                    <a:pt x="5803" y="14355"/>
                  </a:cubicBezTo>
                  <a:cubicBezTo>
                    <a:pt x="5878" y="14355"/>
                    <a:pt x="5890" y="14408"/>
                    <a:pt x="5922" y="14552"/>
                  </a:cubicBezTo>
                  <a:cubicBezTo>
                    <a:pt x="5973" y="14831"/>
                    <a:pt x="5846" y="15286"/>
                    <a:pt x="5846" y="15565"/>
                  </a:cubicBezTo>
                  <a:lnTo>
                    <a:pt x="5846" y="16324"/>
                  </a:lnTo>
                  <a:cubicBezTo>
                    <a:pt x="5872" y="16906"/>
                    <a:pt x="5948" y="17438"/>
                    <a:pt x="6049" y="17969"/>
                  </a:cubicBezTo>
                  <a:cubicBezTo>
                    <a:pt x="6454" y="20373"/>
                    <a:pt x="7441" y="22651"/>
                    <a:pt x="8731" y="24676"/>
                  </a:cubicBezTo>
                  <a:cubicBezTo>
                    <a:pt x="9389" y="25688"/>
                    <a:pt x="10123" y="26700"/>
                    <a:pt x="11009" y="27561"/>
                  </a:cubicBezTo>
                  <a:cubicBezTo>
                    <a:pt x="11427" y="27943"/>
                    <a:pt x="11952" y="28266"/>
                    <a:pt x="12503" y="28266"/>
                  </a:cubicBezTo>
                  <a:cubicBezTo>
                    <a:pt x="12753" y="28266"/>
                    <a:pt x="13008" y="28200"/>
                    <a:pt x="13261" y="28041"/>
                  </a:cubicBezTo>
                  <a:cubicBezTo>
                    <a:pt x="14831" y="27004"/>
                    <a:pt x="12274" y="24245"/>
                    <a:pt x="11667" y="23385"/>
                  </a:cubicBezTo>
                  <a:cubicBezTo>
                    <a:pt x="10781" y="22170"/>
                    <a:pt x="9896" y="20879"/>
                    <a:pt x="9592" y="19386"/>
                  </a:cubicBezTo>
                  <a:cubicBezTo>
                    <a:pt x="9263" y="17944"/>
                    <a:pt x="9415" y="16425"/>
                    <a:pt x="9592" y="14932"/>
                  </a:cubicBezTo>
                  <a:cubicBezTo>
                    <a:pt x="9718" y="13793"/>
                    <a:pt x="9744" y="12629"/>
                    <a:pt x="9896" y="11490"/>
                  </a:cubicBezTo>
                  <a:cubicBezTo>
                    <a:pt x="9971" y="10275"/>
                    <a:pt x="10275" y="8985"/>
                    <a:pt x="11313" y="8226"/>
                  </a:cubicBezTo>
                  <a:cubicBezTo>
                    <a:pt x="11363" y="8200"/>
                    <a:pt x="11414" y="8175"/>
                    <a:pt x="11515" y="8099"/>
                  </a:cubicBezTo>
                  <a:close/>
                  <a:moveTo>
                    <a:pt x="3847" y="15843"/>
                  </a:moveTo>
                  <a:lnTo>
                    <a:pt x="3847" y="15843"/>
                  </a:lnTo>
                  <a:cubicBezTo>
                    <a:pt x="3898" y="16855"/>
                    <a:pt x="3645" y="17842"/>
                    <a:pt x="3670" y="18855"/>
                  </a:cubicBezTo>
                  <a:cubicBezTo>
                    <a:pt x="3695" y="19842"/>
                    <a:pt x="4024" y="20753"/>
                    <a:pt x="4429" y="21639"/>
                  </a:cubicBezTo>
                  <a:cubicBezTo>
                    <a:pt x="4935" y="22676"/>
                    <a:pt x="5568" y="23613"/>
                    <a:pt x="6327" y="24448"/>
                  </a:cubicBezTo>
                  <a:cubicBezTo>
                    <a:pt x="7112" y="25334"/>
                    <a:pt x="7871" y="26295"/>
                    <a:pt x="8681" y="27181"/>
                  </a:cubicBezTo>
                  <a:cubicBezTo>
                    <a:pt x="9769" y="28320"/>
                    <a:pt x="11212" y="29459"/>
                    <a:pt x="12806" y="29813"/>
                  </a:cubicBezTo>
                  <a:cubicBezTo>
                    <a:pt x="13717" y="30015"/>
                    <a:pt x="14679" y="29838"/>
                    <a:pt x="15590" y="30015"/>
                  </a:cubicBezTo>
                  <a:cubicBezTo>
                    <a:pt x="16653" y="30243"/>
                    <a:pt x="17488" y="30952"/>
                    <a:pt x="18272" y="31660"/>
                  </a:cubicBezTo>
                  <a:cubicBezTo>
                    <a:pt x="18095" y="32091"/>
                    <a:pt x="17918" y="32496"/>
                    <a:pt x="17741" y="32901"/>
                  </a:cubicBezTo>
                  <a:cubicBezTo>
                    <a:pt x="17527" y="32887"/>
                    <a:pt x="17313" y="32880"/>
                    <a:pt x="17099" y="32880"/>
                  </a:cubicBezTo>
                  <a:cubicBezTo>
                    <a:pt x="15743" y="32880"/>
                    <a:pt x="14398" y="33170"/>
                    <a:pt x="13261" y="33913"/>
                  </a:cubicBezTo>
                  <a:cubicBezTo>
                    <a:pt x="12629" y="34318"/>
                    <a:pt x="12047" y="34824"/>
                    <a:pt x="11363" y="35178"/>
                  </a:cubicBezTo>
                  <a:cubicBezTo>
                    <a:pt x="11002" y="35348"/>
                    <a:pt x="10668" y="35420"/>
                    <a:pt x="10338" y="35420"/>
                  </a:cubicBezTo>
                  <a:cubicBezTo>
                    <a:pt x="9881" y="35420"/>
                    <a:pt x="9433" y="35283"/>
                    <a:pt x="8934" y="35077"/>
                  </a:cubicBezTo>
                  <a:cubicBezTo>
                    <a:pt x="7086" y="34368"/>
                    <a:pt x="4885" y="33609"/>
                    <a:pt x="3467" y="32091"/>
                  </a:cubicBezTo>
                  <a:cubicBezTo>
                    <a:pt x="2860" y="31458"/>
                    <a:pt x="2430" y="30699"/>
                    <a:pt x="1898" y="29965"/>
                  </a:cubicBezTo>
                  <a:cubicBezTo>
                    <a:pt x="1468" y="29433"/>
                    <a:pt x="785" y="28750"/>
                    <a:pt x="759" y="28041"/>
                  </a:cubicBezTo>
                  <a:cubicBezTo>
                    <a:pt x="759" y="27991"/>
                    <a:pt x="759" y="27966"/>
                    <a:pt x="709" y="27940"/>
                  </a:cubicBezTo>
                  <a:cubicBezTo>
                    <a:pt x="886" y="27459"/>
                    <a:pt x="1088" y="26979"/>
                    <a:pt x="1392" y="26574"/>
                  </a:cubicBezTo>
                  <a:cubicBezTo>
                    <a:pt x="1468" y="27029"/>
                    <a:pt x="1519" y="27485"/>
                    <a:pt x="1671" y="27940"/>
                  </a:cubicBezTo>
                  <a:cubicBezTo>
                    <a:pt x="1822" y="28446"/>
                    <a:pt x="2151" y="28826"/>
                    <a:pt x="2455" y="29231"/>
                  </a:cubicBezTo>
                  <a:cubicBezTo>
                    <a:pt x="3290" y="30218"/>
                    <a:pt x="4252" y="31028"/>
                    <a:pt x="5391" y="31635"/>
                  </a:cubicBezTo>
                  <a:cubicBezTo>
                    <a:pt x="6001" y="31966"/>
                    <a:pt x="6647" y="32178"/>
                    <a:pt x="7321" y="32178"/>
                  </a:cubicBezTo>
                  <a:cubicBezTo>
                    <a:pt x="7626" y="32178"/>
                    <a:pt x="7936" y="32135"/>
                    <a:pt x="8251" y="32040"/>
                  </a:cubicBezTo>
                  <a:cubicBezTo>
                    <a:pt x="9111" y="31787"/>
                    <a:pt x="9744" y="31230"/>
                    <a:pt x="9440" y="30269"/>
                  </a:cubicBezTo>
                  <a:cubicBezTo>
                    <a:pt x="8807" y="28193"/>
                    <a:pt x="6201" y="27561"/>
                    <a:pt x="4581" y="26523"/>
                  </a:cubicBezTo>
                  <a:cubicBezTo>
                    <a:pt x="4100" y="26194"/>
                    <a:pt x="3366" y="25688"/>
                    <a:pt x="3214" y="25080"/>
                  </a:cubicBezTo>
                  <a:cubicBezTo>
                    <a:pt x="3113" y="24701"/>
                    <a:pt x="3341" y="24296"/>
                    <a:pt x="3442" y="23942"/>
                  </a:cubicBezTo>
                  <a:cubicBezTo>
                    <a:pt x="3695" y="22803"/>
                    <a:pt x="3290" y="21790"/>
                    <a:pt x="2860" y="20753"/>
                  </a:cubicBezTo>
                  <a:cubicBezTo>
                    <a:pt x="2455" y="19766"/>
                    <a:pt x="2227" y="19007"/>
                    <a:pt x="2607" y="17994"/>
                  </a:cubicBezTo>
                  <a:cubicBezTo>
                    <a:pt x="2936" y="17210"/>
                    <a:pt x="3341" y="16476"/>
                    <a:pt x="3847" y="15843"/>
                  </a:cubicBezTo>
                  <a:close/>
                  <a:moveTo>
                    <a:pt x="43555" y="25030"/>
                  </a:moveTo>
                  <a:cubicBezTo>
                    <a:pt x="43631" y="25587"/>
                    <a:pt x="43681" y="26194"/>
                    <a:pt x="43783" y="26776"/>
                  </a:cubicBezTo>
                  <a:cubicBezTo>
                    <a:pt x="43884" y="27535"/>
                    <a:pt x="44137" y="28598"/>
                    <a:pt x="43808" y="29332"/>
                  </a:cubicBezTo>
                  <a:cubicBezTo>
                    <a:pt x="43454" y="30091"/>
                    <a:pt x="42163" y="30117"/>
                    <a:pt x="41429" y="30319"/>
                  </a:cubicBezTo>
                  <a:cubicBezTo>
                    <a:pt x="39278" y="30851"/>
                    <a:pt x="37000" y="30901"/>
                    <a:pt x="34824" y="31002"/>
                  </a:cubicBezTo>
                  <a:cubicBezTo>
                    <a:pt x="34597" y="31014"/>
                    <a:pt x="34371" y="31019"/>
                    <a:pt x="34145" y="31019"/>
                  </a:cubicBezTo>
                  <a:cubicBezTo>
                    <a:pt x="32305" y="31019"/>
                    <a:pt x="30494" y="30685"/>
                    <a:pt x="28623" y="30572"/>
                  </a:cubicBezTo>
                  <a:cubicBezTo>
                    <a:pt x="28182" y="30548"/>
                    <a:pt x="27710" y="30521"/>
                    <a:pt x="27232" y="30521"/>
                  </a:cubicBezTo>
                  <a:cubicBezTo>
                    <a:pt x="26229" y="30521"/>
                    <a:pt x="25202" y="30640"/>
                    <a:pt x="24397" y="31154"/>
                  </a:cubicBezTo>
                  <a:cubicBezTo>
                    <a:pt x="23461" y="31762"/>
                    <a:pt x="23030" y="32901"/>
                    <a:pt x="23714" y="33812"/>
                  </a:cubicBezTo>
                  <a:cubicBezTo>
                    <a:pt x="24574" y="34900"/>
                    <a:pt x="26219" y="35305"/>
                    <a:pt x="27510" y="35457"/>
                  </a:cubicBezTo>
                  <a:cubicBezTo>
                    <a:pt x="27920" y="35506"/>
                    <a:pt x="28326" y="35528"/>
                    <a:pt x="28731" y="35528"/>
                  </a:cubicBezTo>
                  <a:cubicBezTo>
                    <a:pt x="30001" y="35528"/>
                    <a:pt x="31248" y="35308"/>
                    <a:pt x="32495" y="35001"/>
                  </a:cubicBezTo>
                  <a:cubicBezTo>
                    <a:pt x="34469" y="34520"/>
                    <a:pt x="36443" y="33989"/>
                    <a:pt x="38392" y="33483"/>
                  </a:cubicBezTo>
                  <a:cubicBezTo>
                    <a:pt x="39404" y="33230"/>
                    <a:pt x="40417" y="33027"/>
                    <a:pt x="41404" y="32749"/>
                  </a:cubicBezTo>
                  <a:cubicBezTo>
                    <a:pt x="41733" y="32647"/>
                    <a:pt x="42036" y="32572"/>
                    <a:pt x="42391" y="32470"/>
                  </a:cubicBezTo>
                  <a:cubicBezTo>
                    <a:pt x="42503" y="32448"/>
                    <a:pt x="42696" y="32365"/>
                    <a:pt x="42827" y="32365"/>
                  </a:cubicBezTo>
                  <a:cubicBezTo>
                    <a:pt x="42843" y="32365"/>
                    <a:pt x="42858" y="32366"/>
                    <a:pt x="42872" y="32369"/>
                  </a:cubicBezTo>
                  <a:cubicBezTo>
                    <a:pt x="43201" y="32521"/>
                    <a:pt x="43049" y="32647"/>
                    <a:pt x="43023" y="33002"/>
                  </a:cubicBezTo>
                  <a:cubicBezTo>
                    <a:pt x="42897" y="33761"/>
                    <a:pt x="42745" y="34520"/>
                    <a:pt x="42543" y="35305"/>
                  </a:cubicBezTo>
                  <a:lnTo>
                    <a:pt x="42492" y="35305"/>
                  </a:lnTo>
                  <a:cubicBezTo>
                    <a:pt x="40417" y="35431"/>
                    <a:pt x="38519" y="36317"/>
                    <a:pt x="36494" y="36595"/>
                  </a:cubicBezTo>
                  <a:cubicBezTo>
                    <a:pt x="35355" y="36773"/>
                    <a:pt x="34216" y="36975"/>
                    <a:pt x="33052" y="37076"/>
                  </a:cubicBezTo>
                  <a:cubicBezTo>
                    <a:pt x="32853" y="37095"/>
                    <a:pt x="32656" y="37104"/>
                    <a:pt x="32460" y="37104"/>
                  </a:cubicBezTo>
                  <a:cubicBezTo>
                    <a:pt x="31608" y="37104"/>
                    <a:pt x="30773" y="36947"/>
                    <a:pt x="29889" y="36823"/>
                  </a:cubicBezTo>
                  <a:cubicBezTo>
                    <a:pt x="28876" y="36671"/>
                    <a:pt x="27839" y="36697"/>
                    <a:pt x="26801" y="36595"/>
                  </a:cubicBezTo>
                  <a:cubicBezTo>
                    <a:pt x="25789" y="36469"/>
                    <a:pt x="24802" y="36216"/>
                    <a:pt x="23790" y="36165"/>
                  </a:cubicBezTo>
                  <a:cubicBezTo>
                    <a:pt x="22701" y="36089"/>
                    <a:pt x="21613" y="35937"/>
                    <a:pt x="20626" y="35457"/>
                  </a:cubicBezTo>
                  <a:cubicBezTo>
                    <a:pt x="19512" y="34925"/>
                    <a:pt x="18829" y="33913"/>
                    <a:pt x="18070" y="32976"/>
                  </a:cubicBezTo>
                  <a:cubicBezTo>
                    <a:pt x="18576" y="31888"/>
                    <a:pt x="19006" y="30775"/>
                    <a:pt x="19411" y="29636"/>
                  </a:cubicBezTo>
                  <a:cubicBezTo>
                    <a:pt x="19649" y="29699"/>
                    <a:pt x="19892" y="29720"/>
                    <a:pt x="20137" y="29720"/>
                  </a:cubicBezTo>
                  <a:cubicBezTo>
                    <a:pt x="20633" y="29720"/>
                    <a:pt x="21140" y="29634"/>
                    <a:pt x="21638" y="29634"/>
                  </a:cubicBezTo>
                  <a:cubicBezTo>
                    <a:pt x="21680" y="29634"/>
                    <a:pt x="21723" y="29635"/>
                    <a:pt x="21765" y="29636"/>
                  </a:cubicBezTo>
                  <a:cubicBezTo>
                    <a:pt x="22748" y="29680"/>
                    <a:pt x="23731" y="29742"/>
                    <a:pt x="24714" y="29742"/>
                  </a:cubicBezTo>
                  <a:cubicBezTo>
                    <a:pt x="24870" y="29742"/>
                    <a:pt x="25026" y="29741"/>
                    <a:pt x="25181" y="29737"/>
                  </a:cubicBezTo>
                  <a:cubicBezTo>
                    <a:pt x="27333" y="29686"/>
                    <a:pt x="29509" y="29433"/>
                    <a:pt x="31635" y="28953"/>
                  </a:cubicBezTo>
                  <a:cubicBezTo>
                    <a:pt x="33634" y="28497"/>
                    <a:pt x="35532" y="27687"/>
                    <a:pt x="37380" y="26852"/>
                  </a:cubicBezTo>
                  <a:cubicBezTo>
                    <a:pt x="39379" y="25966"/>
                    <a:pt x="41378" y="25334"/>
                    <a:pt x="43555" y="25030"/>
                  </a:cubicBezTo>
                  <a:close/>
                  <a:moveTo>
                    <a:pt x="532" y="28573"/>
                  </a:moveTo>
                  <a:cubicBezTo>
                    <a:pt x="684" y="28953"/>
                    <a:pt x="962" y="29332"/>
                    <a:pt x="1190" y="29636"/>
                  </a:cubicBezTo>
                  <a:cubicBezTo>
                    <a:pt x="1696" y="30319"/>
                    <a:pt x="2177" y="31028"/>
                    <a:pt x="2683" y="31711"/>
                  </a:cubicBezTo>
                  <a:cubicBezTo>
                    <a:pt x="3974" y="33356"/>
                    <a:pt x="5948" y="34191"/>
                    <a:pt x="7846" y="35001"/>
                  </a:cubicBezTo>
                  <a:cubicBezTo>
                    <a:pt x="8586" y="35297"/>
                    <a:pt x="9422" y="35761"/>
                    <a:pt x="10237" y="35761"/>
                  </a:cubicBezTo>
                  <a:cubicBezTo>
                    <a:pt x="10258" y="35761"/>
                    <a:pt x="10279" y="35761"/>
                    <a:pt x="10300" y="35760"/>
                  </a:cubicBezTo>
                  <a:cubicBezTo>
                    <a:pt x="10984" y="35710"/>
                    <a:pt x="11566" y="35406"/>
                    <a:pt x="12123" y="35052"/>
                  </a:cubicBezTo>
                  <a:cubicBezTo>
                    <a:pt x="12806" y="34621"/>
                    <a:pt x="13439" y="34039"/>
                    <a:pt x="14198" y="33685"/>
                  </a:cubicBezTo>
                  <a:cubicBezTo>
                    <a:pt x="15078" y="33299"/>
                    <a:pt x="16068" y="33167"/>
                    <a:pt x="17013" y="33167"/>
                  </a:cubicBezTo>
                  <a:cubicBezTo>
                    <a:pt x="17181" y="33167"/>
                    <a:pt x="17348" y="33171"/>
                    <a:pt x="17513" y="33179"/>
                  </a:cubicBezTo>
                  <a:cubicBezTo>
                    <a:pt x="16880" y="34546"/>
                    <a:pt x="16298" y="35937"/>
                    <a:pt x="15919" y="37405"/>
                  </a:cubicBezTo>
                  <a:cubicBezTo>
                    <a:pt x="15895" y="37403"/>
                    <a:pt x="15871" y="37401"/>
                    <a:pt x="15846" y="37401"/>
                  </a:cubicBezTo>
                  <a:cubicBezTo>
                    <a:pt x="15172" y="37401"/>
                    <a:pt x="14312" y="38379"/>
                    <a:pt x="13970" y="38721"/>
                  </a:cubicBezTo>
                  <a:cubicBezTo>
                    <a:pt x="13134" y="39558"/>
                    <a:pt x="12184" y="40733"/>
                    <a:pt x="10908" y="40733"/>
                  </a:cubicBezTo>
                  <a:cubicBezTo>
                    <a:pt x="10833" y="40733"/>
                    <a:pt x="10757" y="40729"/>
                    <a:pt x="10680" y="40721"/>
                  </a:cubicBezTo>
                  <a:cubicBezTo>
                    <a:pt x="9642" y="40594"/>
                    <a:pt x="8655" y="39835"/>
                    <a:pt x="7846" y="39177"/>
                  </a:cubicBezTo>
                  <a:cubicBezTo>
                    <a:pt x="7010" y="38494"/>
                    <a:pt x="6251" y="37785"/>
                    <a:pt x="5365" y="37178"/>
                  </a:cubicBezTo>
                  <a:cubicBezTo>
                    <a:pt x="4530" y="36595"/>
                    <a:pt x="3594" y="36266"/>
                    <a:pt x="3037" y="35330"/>
                  </a:cubicBezTo>
                  <a:cubicBezTo>
                    <a:pt x="2455" y="34444"/>
                    <a:pt x="2278" y="33407"/>
                    <a:pt x="1797" y="32470"/>
                  </a:cubicBezTo>
                  <a:cubicBezTo>
                    <a:pt x="1291" y="31407"/>
                    <a:pt x="253" y="30699"/>
                    <a:pt x="355" y="29433"/>
                  </a:cubicBezTo>
                  <a:cubicBezTo>
                    <a:pt x="405" y="29180"/>
                    <a:pt x="430" y="28877"/>
                    <a:pt x="532" y="28573"/>
                  </a:cubicBezTo>
                  <a:close/>
                  <a:moveTo>
                    <a:pt x="17893" y="33305"/>
                  </a:moveTo>
                  <a:cubicBezTo>
                    <a:pt x="18525" y="34115"/>
                    <a:pt x="19158" y="34950"/>
                    <a:pt x="20044" y="35533"/>
                  </a:cubicBezTo>
                  <a:cubicBezTo>
                    <a:pt x="20879" y="36039"/>
                    <a:pt x="21866" y="36292"/>
                    <a:pt x="22828" y="36418"/>
                  </a:cubicBezTo>
                  <a:cubicBezTo>
                    <a:pt x="23941" y="36545"/>
                    <a:pt x="24979" y="36646"/>
                    <a:pt x="26067" y="36823"/>
                  </a:cubicBezTo>
                  <a:cubicBezTo>
                    <a:pt x="27181" y="37051"/>
                    <a:pt x="28269" y="36975"/>
                    <a:pt x="29383" y="37102"/>
                  </a:cubicBezTo>
                  <a:cubicBezTo>
                    <a:pt x="30390" y="37222"/>
                    <a:pt x="31398" y="37433"/>
                    <a:pt x="32406" y="37433"/>
                  </a:cubicBezTo>
                  <a:cubicBezTo>
                    <a:pt x="32461" y="37433"/>
                    <a:pt x="32516" y="37432"/>
                    <a:pt x="32571" y="37431"/>
                  </a:cubicBezTo>
                  <a:cubicBezTo>
                    <a:pt x="33710" y="37405"/>
                    <a:pt x="34900" y="37178"/>
                    <a:pt x="35988" y="36975"/>
                  </a:cubicBezTo>
                  <a:cubicBezTo>
                    <a:pt x="37127" y="36823"/>
                    <a:pt x="38215" y="36570"/>
                    <a:pt x="39328" y="36292"/>
                  </a:cubicBezTo>
                  <a:cubicBezTo>
                    <a:pt x="40341" y="36013"/>
                    <a:pt x="41378" y="35710"/>
                    <a:pt x="42416" y="35634"/>
                  </a:cubicBezTo>
                  <a:lnTo>
                    <a:pt x="42416" y="35634"/>
                  </a:lnTo>
                  <a:cubicBezTo>
                    <a:pt x="42138" y="36671"/>
                    <a:pt x="41733" y="37658"/>
                    <a:pt x="41125" y="38494"/>
                  </a:cubicBezTo>
                  <a:cubicBezTo>
                    <a:pt x="40012" y="40088"/>
                    <a:pt x="38240" y="40619"/>
                    <a:pt x="36418" y="40872"/>
                  </a:cubicBezTo>
                  <a:cubicBezTo>
                    <a:pt x="36232" y="40898"/>
                    <a:pt x="36045" y="40909"/>
                    <a:pt x="35859" y="40909"/>
                  </a:cubicBezTo>
                  <a:cubicBezTo>
                    <a:pt x="34347" y="40909"/>
                    <a:pt x="32835" y="40148"/>
                    <a:pt x="31483" y="39607"/>
                  </a:cubicBezTo>
                  <a:cubicBezTo>
                    <a:pt x="29965" y="39000"/>
                    <a:pt x="28471" y="38342"/>
                    <a:pt x="26928" y="37911"/>
                  </a:cubicBezTo>
                  <a:cubicBezTo>
                    <a:pt x="26132" y="37691"/>
                    <a:pt x="25165" y="37448"/>
                    <a:pt x="24265" y="37448"/>
                  </a:cubicBezTo>
                  <a:cubicBezTo>
                    <a:pt x="23819" y="37448"/>
                    <a:pt x="23390" y="37508"/>
                    <a:pt x="23005" y="37658"/>
                  </a:cubicBezTo>
                  <a:cubicBezTo>
                    <a:pt x="22625" y="37785"/>
                    <a:pt x="22043" y="38114"/>
                    <a:pt x="21942" y="38569"/>
                  </a:cubicBezTo>
                  <a:cubicBezTo>
                    <a:pt x="21866" y="39076"/>
                    <a:pt x="22296" y="39632"/>
                    <a:pt x="22549" y="39987"/>
                  </a:cubicBezTo>
                  <a:cubicBezTo>
                    <a:pt x="23461" y="41277"/>
                    <a:pt x="24397" y="42593"/>
                    <a:pt x="25688" y="43505"/>
                  </a:cubicBezTo>
                  <a:cubicBezTo>
                    <a:pt x="26877" y="44365"/>
                    <a:pt x="28244" y="44947"/>
                    <a:pt x="29661" y="45377"/>
                  </a:cubicBezTo>
                  <a:cubicBezTo>
                    <a:pt x="31146" y="45834"/>
                    <a:pt x="32744" y="46106"/>
                    <a:pt x="34331" y="46106"/>
                  </a:cubicBezTo>
                  <a:cubicBezTo>
                    <a:pt x="35558" y="46106"/>
                    <a:pt x="36778" y="45944"/>
                    <a:pt x="37937" y="45580"/>
                  </a:cubicBezTo>
                  <a:lnTo>
                    <a:pt x="37937" y="45580"/>
                  </a:lnTo>
                  <a:cubicBezTo>
                    <a:pt x="37203" y="46339"/>
                    <a:pt x="36494" y="47098"/>
                    <a:pt x="35709" y="47782"/>
                  </a:cubicBezTo>
                  <a:cubicBezTo>
                    <a:pt x="35203" y="48186"/>
                    <a:pt x="34722" y="48591"/>
                    <a:pt x="34191" y="48946"/>
                  </a:cubicBezTo>
                  <a:cubicBezTo>
                    <a:pt x="34166" y="48946"/>
                    <a:pt x="34140" y="48920"/>
                    <a:pt x="34090" y="48920"/>
                  </a:cubicBezTo>
                  <a:cubicBezTo>
                    <a:pt x="33959" y="48932"/>
                    <a:pt x="33830" y="48937"/>
                    <a:pt x="33701" y="48937"/>
                  </a:cubicBezTo>
                  <a:cubicBezTo>
                    <a:pt x="32105" y="48937"/>
                    <a:pt x="30632" y="48108"/>
                    <a:pt x="29180" y="47453"/>
                  </a:cubicBezTo>
                  <a:cubicBezTo>
                    <a:pt x="27611" y="46719"/>
                    <a:pt x="25991" y="45959"/>
                    <a:pt x="24599" y="44922"/>
                  </a:cubicBezTo>
                  <a:cubicBezTo>
                    <a:pt x="23309" y="43935"/>
                    <a:pt x="22448" y="42492"/>
                    <a:pt x="21132" y="41530"/>
                  </a:cubicBezTo>
                  <a:cubicBezTo>
                    <a:pt x="20297" y="40948"/>
                    <a:pt x="18601" y="40645"/>
                    <a:pt x="18247" y="39607"/>
                  </a:cubicBezTo>
                  <a:cubicBezTo>
                    <a:pt x="18222" y="39582"/>
                    <a:pt x="18222" y="39556"/>
                    <a:pt x="18171" y="39506"/>
                  </a:cubicBezTo>
                  <a:cubicBezTo>
                    <a:pt x="17994" y="38240"/>
                    <a:pt x="17387" y="37076"/>
                    <a:pt x="16805" y="35912"/>
                  </a:cubicBezTo>
                  <a:lnTo>
                    <a:pt x="16805" y="35887"/>
                  </a:lnTo>
                  <a:cubicBezTo>
                    <a:pt x="17108" y="35001"/>
                    <a:pt x="17488" y="34141"/>
                    <a:pt x="17893" y="33305"/>
                  </a:cubicBezTo>
                  <a:close/>
                  <a:moveTo>
                    <a:pt x="18247" y="40265"/>
                  </a:moveTo>
                  <a:cubicBezTo>
                    <a:pt x="18854" y="40948"/>
                    <a:pt x="19993" y="41227"/>
                    <a:pt x="20677" y="41657"/>
                  </a:cubicBezTo>
                  <a:cubicBezTo>
                    <a:pt x="22246" y="42619"/>
                    <a:pt x="23157" y="44314"/>
                    <a:pt x="24599" y="45403"/>
                  </a:cubicBezTo>
                  <a:cubicBezTo>
                    <a:pt x="26118" y="46516"/>
                    <a:pt x="27864" y="47301"/>
                    <a:pt x="29585" y="48060"/>
                  </a:cubicBezTo>
                  <a:cubicBezTo>
                    <a:pt x="30901" y="48617"/>
                    <a:pt x="32192" y="49300"/>
                    <a:pt x="33634" y="49325"/>
                  </a:cubicBezTo>
                  <a:cubicBezTo>
                    <a:pt x="33179" y="49578"/>
                    <a:pt x="32748" y="49806"/>
                    <a:pt x="32242" y="49958"/>
                  </a:cubicBezTo>
                  <a:cubicBezTo>
                    <a:pt x="31559" y="50173"/>
                    <a:pt x="30933" y="50306"/>
                    <a:pt x="30309" y="50306"/>
                  </a:cubicBezTo>
                  <a:cubicBezTo>
                    <a:pt x="29686" y="50306"/>
                    <a:pt x="29066" y="50173"/>
                    <a:pt x="28396" y="49857"/>
                  </a:cubicBezTo>
                  <a:cubicBezTo>
                    <a:pt x="27130" y="49300"/>
                    <a:pt x="26042" y="48364"/>
                    <a:pt x="25030" y="47453"/>
                  </a:cubicBezTo>
                  <a:cubicBezTo>
                    <a:pt x="24473" y="46972"/>
                    <a:pt x="24017" y="46314"/>
                    <a:pt x="23283" y="46086"/>
                  </a:cubicBezTo>
                  <a:cubicBezTo>
                    <a:pt x="23173" y="46055"/>
                    <a:pt x="23065" y="46040"/>
                    <a:pt x="22960" y="46040"/>
                  </a:cubicBezTo>
                  <a:cubicBezTo>
                    <a:pt x="22461" y="46040"/>
                    <a:pt x="22042" y="46373"/>
                    <a:pt x="21917" y="46896"/>
                  </a:cubicBezTo>
                  <a:cubicBezTo>
                    <a:pt x="21740" y="47706"/>
                    <a:pt x="22195" y="48490"/>
                    <a:pt x="22651" y="49173"/>
                  </a:cubicBezTo>
                  <a:cubicBezTo>
                    <a:pt x="23764" y="50591"/>
                    <a:pt x="25409" y="51856"/>
                    <a:pt x="27231" y="52109"/>
                  </a:cubicBezTo>
                  <a:cubicBezTo>
                    <a:pt x="26573" y="52413"/>
                    <a:pt x="25915" y="52717"/>
                    <a:pt x="25207" y="52919"/>
                  </a:cubicBezTo>
                  <a:cubicBezTo>
                    <a:pt x="24296" y="51831"/>
                    <a:pt x="22524" y="51831"/>
                    <a:pt x="21284" y="51274"/>
                  </a:cubicBezTo>
                  <a:cubicBezTo>
                    <a:pt x="19361" y="50464"/>
                    <a:pt x="17361" y="48465"/>
                    <a:pt x="17007" y="46339"/>
                  </a:cubicBezTo>
                  <a:cubicBezTo>
                    <a:pt x="16678" y="44238"/>
                    <a:pt x="18196" y="42593"/>
                    <a:pt x="18247" y="40518"/>
                  </a:cubicBezTo>
                  <a:lnTo>
                    <a:pt x="18247" y="40265"/>
                  </a:lnTo>
                  <a:close/>
                  <a:moveTo>
                    <a:pt x="16602" y="36342"/>
                  </a:moveTo>
                  <a:cubicBezTo>
                    <a:pt x="17463" y="38063"/>
                    <a:pt x="18323" y="39835"/>
                    <a:pt x="17690" y="41784"/>
                  </a:cubicBezTo>
                  <a:cubicBezTo>
                    <a:pt x="17387" y="42720"/>
                    <a:pt x="16880" y="43530"/>
                    <a:pt x="16703" y="44492"/>
                  </a:cubicBezTo>
                  <a:cubicBezTo>
                    <a:pt x="16526" y="45301"/>
                    <a:pt x="16526" y="46187"/>
                    <a:pt x="16805" y="46972"/>
                  </a:cubicBezTo>
                  <a:cubicBezTo>
                    <a:pt x="17336" y="48693"/>
                    <a:pt x="18779" y="50236"/>
                    <a:pt x="20272" y="51173"/>
                  </a:cubicBezTo>
                  <a:cubicBezTo>
                    <a:pt x="21006" y="51603"/>
                    <a:pt x="21790" y="51856"/>
                    <a:pt x="22575" y="52084"/>
                  </a:cubicBezTo>
                  <a:cubicBezTo>
                    <a:pt x="23309" y="52261"/>
                    <a:pt x="24220" y="52489"/>
                    <a:pt x="24802" y="53020"/>
                  </a:cubicBezTo>
                  <a:cubicBezTo>
                    <a:pt x="24212" y="53168"/>
                    <a:pt x="23608" y="53258"/>
                    <a:pt x="23001" y="53258"/>
                  </a:cubicBezTo>
                  <a:cubicBezTo>
                    <a:pt x="22462" y="53258"/>
                    <a:pt x="21921" y="53187"/>
                    <a:pt x="21385" y="53020"/>
                  </a:cubicBezTo>
                  <a:cubicBezTo>
                    <a:pt x="20145" y="52666"/>
                    <a:pt x="18981" y="52109"/>
                    <a:pt x="17766" y="51704"/>
                  </a:cubicBezTo>
                  <a:cubicBezTo>
                    <a:pt x="16577" y="51325"/>
                    <a:pt x="15337" y="51072"/>
                    <a:pt x="14426" y="50110"/>
                  </a:cubicBezTo>
                  <a:cubicBezTo>
                    <a:pt x="13186" y="48819"/>
                    <a:pt x="12452" y="46820"/>
                    <a:pt x="12958" y="45074"/>
                  </a:cubicBezTo>
                  <a:cubicBezTo>
                    <a:pt x="13540" y="43125"/>
                    <a:pt x="15893" y="42214"/>
                    <a:pt x="16400" y="40214"/>
                  </a:cubicBezTo>
                  <a:cubicBezTo>
                    <a:pt x="16526" y="39683"/>
                    <a:pt x="16653" y="38924"/>
                    <a:pt x="16526" y="38392"/>
                  </a:cubicBezTo>
                  <a:cubicBezTo>
                    <a:pt x="16551" y="38190"/>
                    <a:pt x="16450" y="37785"/>
                    <a:pt x="16248" y="37557"/>
                  </a:cubicBezTo>
                  <a:cubicBezTo>
                    <a:pt x="16349" y="37152"/>
                    <a:pt x="16476" y="36773"/>
                    <a:pt x="16602" y="36342"/>
                  </a:cubicBezTo>
                  <a:close/>
                  <a:moveTo>
                    <a:pt x="32268" y="1"/>
                  </a:moveTo>
                  <a:cubicBezTo>
                    <a:pt x="31154" y="1"/>
                    <a:pt x="30294" y="861"/>
                    <a:pt x="29281" y="1215"/>
                  </a:cubicBezTo>
                  <a:cubicBezTo>
                    <a:pt x="29006" y="1313"/>
                    <a:pt x="28735" y="1342"/>
                    <a:pt x="28469" y="1342"/>
                  </a:cubicBezTo>
                  <a:cubicBezTo>
                    <a:pt x="28101" y="1342"/>
                    <a:pt x="27741" y="1287"/>
                    <a:pt x="27390" y="1287"/>
                  </a:cubicBezTo>
                  <a:cubicBezTo>
                    <a:pt x="26944" y="1287"/>
                    <a:pt x="26511" y="1375"/>
                    <a:pt x="26093" y="1772"/>
                  </a:cubicBezTo>
                  <a:cubicBezTo>
                    <a:pt x="25232" y="2607"/>
                    <a:pt x="24979" y="3923"/>
                    <a:pt x="24954" y="5062"/>
                  </a:cubicBezTo>
                  <a:cubicBezTo>
                    <a:pt x="24954" y="5644"/>
                    <a:pt x="25004" y="6201"/>
                    <a:pt x="25080" y="6732"/>
                  </a:cubicBezTo>
                  <a:cubicBezTo>
                    <a:pt x="25131" y="7416"/>
                    <a:pt x="25688" y="9440"/>
                    <a:pt x="24928" y="9845"/>
                  </a:cubicBezTo>
                  <a:cubicBezTo>
                    <a:pt x="24886" y="9868"/>
                    <a:pt x="24845" y="9879"/>
                    <a:pt x="24804" y="9879"/>
                  </a:cubicBezTo>
                  <a:cubicBezTo>
                    <a:pt x="24120" y="9879"/>
                    <a:pt x="23712" y="6803"/>
                    <a:pt x="23688" y="6277"/>
                  </a:cubicBezTo>
                  <a:cubicBezTo>
                    <a:pt x="23612" y="5391"/>
                    <a:pt x="23714" y="4505"/>
                    <a:pt x="23790" y="3569"/>
                  </a:cubicBezTo>
                  <a:cubicBezTo>
                    <a:pt x="23815" y="2911"/>
                    <a:pt x="23790" y="2253"/>
                    <a:pt x="23815" y="1595"/>
                  </a:cubicBezTo>
                  <a:cubicBezTo>
                    <a:pt x="23836" y="1131"/>
                    <a:pt x="23892" y="385"/>
                    <a:pt x="23426" y="385"/>
                  </a:cubicBezTo>
                  <a:cubicBezTo>
                    <a:pt x="23333" y="385"/>
                    <a:pt x="23220" y="414"/>
                    <a:pt x="23081" y="481"/>
                  </a:cubicBezTo>
                  <a:cubicBezTo>
                    <a:pt x="22195" y="962"/>
                    <a:pt x="21309" y="1899"/>
                    <a:pt x="21056" y="2860"/>
                  </a:cubicBezTo>
                  <a:cubicBezTo>
                    <a:pt x="20778" y="3949"/>
                    <a:pt x="20803" y="5138"/>
                    <a:pt x="20879" y="6277"/>
                  </a:cubicBezTo>
                  <a:cubicBezTo>
                    <a:pt x="20955" y="7972"/>
                    <a:pt x="20930" y="9693"/>
                    <a:pt x="20904" y="11389"/>
                  </a:cubicBezTo>
                  <a:cubicBezTo>
                    <a:pt x="20879" y="12781"/>
                    <a:pt x="20930" y="14198"/>
                    <a:pt x="20930" y="15590"/>
                  </a:cubicBezTo>
                  <a:cubicBezTo>
                    <a:pt x="20930" y="16324"/>
                    <a:pt x="20778" y="17083"/>
                    <a:pt x="20145" y="17539"/>
                  </a:cubicBezTo>
                  <a:cubicBezTo>
                    <a:pt x="19961" y="17666"/>
                    <a:pt x="19801" y="17720"/>
                    <a:pt x="19661" y="17720"/>
                  </a:cubicBezTo>
                  <a:cubicBezTo>
                    <a:pt x="19051" y="17720"/>
                    <a:pt x="18831" y="16682"/>
                    <a:pt x="18728" y="16147"/>
                  </a:cubicBezTo>
                  <a:cubicBezTo>
                    <a:pt x="18424" y="14628"/>
                    <a:pt x="18652" y="13110"/>
                    <a:pt x="18930" y="11617"/>
                  </a:cubicBezTo>
                  <a:cubicBezTo>
                    <a:pt x="19234" y="10073"/>
                    <a:pt x="19386" y="8479"/>
                    <a:pt x="19639" y="6935"/>
                  </a:cubicBezTo>
                  <a:cubicBezTo>
                    <a:pt x="19766" y="6049"/>
                    <a:pt x="19993" y="5163"/>
                    <a:pt x="20196" y="4278"/>
                  </a:cubicBezTo>
                  <a:cubicBezTo>
                    <a:pt x="20272" y="4024"/>
                    <a:pt x="20424" y="3645"/>
                    <a:pt x="20272" y="3392"/>
                  </a:cubicBezTo>
                  <a:cubicBezTo>
                    <a:pt x="20182" y="3258"/>
                    <a:pt x="20058" y="3211"/>
                    <a:pt x="19924" y="3211"/>
                  </a:cubicBezTo>
                  <a:cubicBezTo>
                    <a:pt x="19831" y="3211"/>
                    <a:pt x="19733" y="3234"/>
                    <a:pt x="19639" y="3265"/>
                  </a:cubicBezTo>
                  <a:cubicBezTo>
                    <a:pt x="18981" y="3442"/>
                    <a:pt x="18348" y="3822"/>
                    <a:pt x="17716" y="4126"/>
                  </a:cubicBezTo>
                  <a:cubicBezTo>
                    <a:pt x="16526" y="4657"/>
                    <a:pt x="15362" y="5290"/>
                    <a:pt x="14552" y="6327"/>
                  </a:cubicBezTo>
                  <a:cubicBezTo>
                    <a:pt x="13793" y="7314"/>
                    <a:pt x="13995" y="8580"/>
                    <a:pt x="14071" y="9744"/>
                  </a:cubicBezTo>
                  <a:cubicBezTo>
                    <a:pt x="14173" y="11237"/>
                    <a:pt x="14350" y="12680"/>
                    <a:pt x="14805" y="14122"/>
                  </a:cubicBezTo>
                  <a:cubicBezTo>
                    <a:pt x="15514" y="16451"/>
                    <a:pt x="16577" y="18678"/>
                    <a:pt x="17209" y="21031"/>
                  </a:cubicBezTo>
                  <a:cubicBezTo>
                    <a:pt x="17361" y="21639"/>
                    <a:pt x="17867" y="23182"/>
                    <a:pt x="17235" y="23663"/>
                  </a:cubicBezTo>
                  <a:cubicBezTo>
                    <a:pt x="17131" y="23744"/>
                    <a:pt x="17029" y="23779"/>
                    <a:pt x="16931" y="23779"/>
                  </a:cubicBezTo>
                  <a:cubicBezTo>
                    <a:pt x="16475" y="23779"/>
                    <a:pt x="16090" y="23039"/>
                    <a:pt x="15944" y="22727"/>
                  </a:cubicBezTo>
                  <a:cubicBezTo>
                    <a:pt x="15109" y="21132"/>
                    <a:pt x="14729" y="19310"/>
                    <a:pt x="14350" y="17564"/>
                  </a:cubicBezTo>
                  <a:cubicBezTo>
                    <a:pt x="13945" y="15641"/>
                    <a:pt x="13363" y="13743"/>
                    <a:pt x="13110" y="11769"/>
                  </a:cubicBezTo>
                  <a:cubicBezTo>
                    <a:pt x="13034" y="11009"/>
                    <a:pt x="12958" y="10200"/>
                    <a:pt x="13110" y="9390"/>
                  </a:cubicBezTo>
                  <a:cubicBezTo>
                    <a:pt x="13211" y="8959"/>
                    <a:pt x="13413" y="8555"/>
                    <a:pt x="13489" y="8074"/>
                  </a:cubicBezTo>
                  <a:cubicBezTo>
                    <a:pt x="13599" y="7548"/>
                    <a:pt x="13462" y="7022"/>
                    <a:pt x="12946" y="7022"/>
                  </a:cubicBezTo>
                  <a:cubicBezTo>
                    <a:pt x="12867" y="7022"/>
                    <a:pt x="12778" y="7034"/>
                    <a:pt x="12679" y="7061"/>
                  </a:cubicBezTo>
                  <a:cubicBezTo>
                    <a:pt x="10503" y="7593"/>
                    <a:pt x="9769" y="9719"/>
                    <a:pt x="9567" y="11667"/>
                  </a:cubicBezTo>
                  <a:cubicBezTo>
                    <a:pt x="9440" y="13009"/>
                    <a:pt x="9313" y="14325"/>
                    <a:pt x="9238" y="15691"/>
                  </a:cubicBezTo>
                  <a:cubicBezTo>
                    <a:pt x="9136" y="17058"/>
                    <a:pt x="9060" y="18450"/>
                    <a:pt x="9440" y="19766"/>
                  </a:cubicBezTo>
                  <a:cubicBezTo>
                    <a:pt x="9870" y="21132"/>
                    <a:pt x="10680" y="22297"/>
                    <a:pt x="11515" y="23435"/>
                  </a:cubicBezTo>
                  <a:cubicBezTo>
                    <a:pt x="11945" y="24068"/>
                    <a:pt x="12426" y="24676"/>
                    <a:pt x="12831" y="25334"/>
                  </a:cubicBezTo>
                  <a:cubicBezTo>
                    <a:pt x="13110" y="25789"/>
                    <a:pt x="13464" y="26295"/>
                    <a:pt x="13489" y="26801"/>
                  </a:cubicBezTo>
                  <a:cubicBezTo>
                    <a:pt x="13565" y="27308"/>
                    <a:pt x="13211" y="27687"/>
                    <a:pt x="12705" y="27738"/>
                  </a:cubicBezTo>
                  <a:cubicBezTo>
                    <a:pt x="12655" y="27745"/>
                    <a:pt x="12605" y="27749"/>
                    <a:pt x="12557" y="27749"/>
                  </a:cubicBezTo>
                  <a:cubicBezTo>
                    <a:pt x="12114" y="27749"/>
                    <a:pt x="11733" y="27455"/>
                    <a:pt x="11414" y="27181"/>
                  </a:cubicBezTo>
                  <a:cubicBezTo>
                    <a:pt x="10958" y="26725"/>
                    <a:pt x="10554" y="26270"/>
                    <a:pt x="10174" y="25789"/>
                  </a:cubicBezTo>
                  <a:cubicBezTo>
                    <a:pt x="9288" y="24676"/>
                    <a:pt x="8554" y="23486"/>
                    <a:pt x="7922" y="22221"/>
                  </a:cubicBezTo>
                  <a:cubicBezTo>
                    <a:pt x="6732" y="19715"/>
                    <a:pt x="6074" y="16931"/>
                    <a:pt x="6403" y="14148"/>
                  </a:cubicBezTo>
                  <a:cubicBezTo>
                    <a:pt x="6403" y="14072"/>
                    <a:pt x="6378" y="13996"/>
                    <a:pt x="6277" y="13945"/>
                  </a:cubicBezTo>
                  <a:cubicBezTo>
                    <a:pt x="6130" y="13895"/>
                    <a:pt x="5985" y="13871"/>
                    <a:pt x="5842" y="13871"/>
                  </a:cubicBezTo>
                  <a:cubicBezTo>
                    <a:pt x="4476" y="13871"/>
                    <a:pt x="3288" y="15995"/>
                    <a:pt x="2784" y="16957"/>
                  </a:cubicBezTo>
                  <a:cubicBezTo>
                    <a:pt x="2455" y="17539"/>
                    <a:pt x="2101" y="18247"/>
                    <a:pt x="2151" y="18931"/>
                  </a:cubicBezTo>
                  <a:cubicBezTo>
                    <a:pt x="2177" y="20095"/>
                    <a:pt x="2936" y="21132"/>
                    <a:pt x="3189" y="22246"/>
                  </a:cubicBezTo>
                  <a:cubicBezTo>
                    <a:pt x="3341" y="22980"/>
                    <a:pt x="3214" y="23562"/>
                    <a:pt x="3037" y="24271"/>
                  </a:cubicBezTo>
                  <a:cubicBezTo>
                    <a:pt x="2961" y="24549"/>
                    <a:pt x="2911" y="24777"/>
                    <a:pt x="2987" y="25055"/>
                  </a:cubicBezTo>
                  <a:cubicBezTo>
                    <a:pt x="3290" y="25966"/>
                    <a:pt x="4353" y="26599"/>
                    <a:pt x="5138" y="27054"/>
                  </a:cubicBezTo>
                  <a:cubicBezTo>
                    <a:pt x="6201" y="27611"/>
                    <a:pt x="7339" y="28067"/>
                    <a:pt x="8251" y="28851"/>
                  </a:cubicBezTo>
                  <a:cubicBezTo>
                    <a:pt x="8782" y="29307"/>
                    <a:pt x="9642" y="30319"/>
                    <a:pt x="9136" y="31028"/>
                  </a:cubicBezTo>
                  <a:cubicBezTo>
                    <a:pt x="8828" y="31512"/>
                    <a:pt x="8080" y="31671"/>
                    <a:pt x="7508" y="31671"/>
                  </a:cubicBezTo>
                  <a:cubicBezTo>
                    <a:pt x="7422" y="31671"/>
                    <a:pt x="7340" y="31667"/>
                    <a:pt x="7264" y="31660"/>
                  </a:cubicBezTo>
                  <a:cubicBezTo>
                    <a:pt x="5821" y="31610"/>
                    <a:pt x="4328" y="30471"/>
                    <a:pt x="3341" y="29459"/>
                  </a:cubicBezTo>
                  <a:cubicBezTo>
                    <a:pt x="2784" y="28851"/>
                    <a:pt x="2202" y="28219"/>
                    <a:pt x="2025" y="27409"/>
                  </a:cubicBezTo>
                  <a:cubicBezTo>
                    <a:pt x="1924" y="26928"/>
                    <a:pt x="1898" y="26422"/>
                    <a:pt x="1696" y="25941"/>
                  </a:cubicBezTo>
                  <a:cubicBezTo>
                    <a:pt x="1682" y="25874"/>
                    <a:pt x="1620" y="25843"/>
                    <a:pt x="1552" y="25843"/>
                  </a:cubicBezTo>
                  <a:cubicBezTo>
                    <a:pt x="1492" y="25843"/>
                    <a:pt x="1428" y="25868"/>
                    <a:pt x="1392" y="25916"/>
                  </a:cubicBezTo>
                  <a:cubicBezTo>
                    <a:pt x="684" y="26827"/>
                    <a:pt x="253" y="28067"/>
                    <a:pt x="127" y="29206"/>
                  </a:cubicBezTo>
                  <a:cubicBezTo>
                    <a:pt x="0" y="30243"/>
                    <a:pt x="532" y="31002"/>
                    <a:pt x="1139" y="31787"/>
                  </a:cubicBezTo>
                  <a:cubicBezTo>
                    <a:pt x="1949" y="32875"/>
                    <a:pt x="2075" y="34267"/>
                    <a:pt x="2835" y="35406"/>
                  </a:cubicBezTo>
                  <a:cubicBezTo>
                    <a:pt x="3442" y="36317"/>
                    <a:pt x="4328" y="36722"/>
                    <a:pt x="5214" y="37304"/>
                  </a:cubicBezTo>
                  <a:cubicBezTo>
                    <a:pt x="6960" y="38418"/>
                    <a:pt x="8352" y="40366"/>
                    <a:pt x="10452" y="40898"/>
                  </a:cubicBezTo>
                  <a:cubicBezTo>
                    <a:pt x="10652" y="40946"/>
                    <a:pt x="10846" y="40968"/>
                    <a:pt x="11034" y="40968"/>
                  </a:cubicBezTo>
                  <a:cubicBezTo>
                    <a:pt x="12139" y="40968"/>
                    <a:pt x="13062" y="40208"/>
                    <a:pt x="13818" y="39430"/>
                  </a:cubicBezTo>
                  <a:cubicBezTo>
                    <a:pt x="14223" y="39000"/>
                    <a:pt x="14628" y="38569"/>
                    <a:pt x="15084" y="38215"/>
                  </a:cubicBezTo>
                  <a:cubicBezTo>
                    <a:pt x="15261" y="38063"/>
                    <a:pt x="15590" y="37734"/>
                    <a:pt x="15843" y="37709"/>
                  </a:cubicBezTo>
                  <a:cubicBezTo>
                    <a:pt x="15884" y="37701"/>
                    <a:pt x="15920" y="37698"/>
                    <a:pt x="15950" y="37698"/>
                  </a:cubicBezTo>
                  <a:cubicBezTo>
                    <a:pt x="16123" y="37698"/>
                    <a:pt x="16133" y="37815"/>
                    <a:pt x="16197" y="37987"/>
                  </a:cubicBezTo>
                  <a:cubicBezTo>
                    <a:pt x="16476" y="38721"/>
                    <a:pt x="16349" y="39885"/>
                    <a:pt x="15969" y="40594"/>
                  </a:cubicBezTo>
                  <a:cubicBezTo>
                    <a:pt x="15387" y="41632"/>
                    <a:pt x="14375" y="42391"/>
                    <a:pt x="13666" y="43302"/>
                  </a:cubicBezTo>
                  <a:cubicBezTo>
                    <a:pt x="11414" y="46061"/>
                    <a:pt x="12983" y="50439"/>
                    <a:pt x="16273" y="51502"/>
                  </a:cubicBezTo>
                  <a:cubicBezTo>
                    <a:pt x="17463" y="51907"/>
                    <a:pt x="18652" y="52261"/>
                    <a:pt x="19816" y="52717"/>
                  </a:cubicBezTo>
                  <a:cubicBezTo>
                    <a:pt x="20803" y="53096"/>
                    <a:pt x="21714" y="53476"/>
                    <a:pt x="22777" y="53526"/>
                  </a:cubicBezTo>
                  <a:cubicBezTo>
                    <a:pt x="22914" y="53536"/>
                    <a:pt x="23050" y="53540"/>
                    <a:pt x="23186" y="53540"/>
                  </a:cubicBezTo>
                  <a:cubicBezTo>
                    <a:pt x="24893" y="53540"/>
                    <a:pt x="26565" y="52830"/>
                    <a:pt x="28041" y="52033"/>
                  </a:cubicBezTo>
                  <a:cubicBezTo>
                    <a:pt x="28218" y="51983"/>
                    <a:pt x="28168" y="51704"/>
                    <a:pt x="27991" y="51704"/>
                  </a:cubicBezTo>
                  <a:cubicBezTo>
                    <a:pt x="26751" y="51654"/>
                    <a:pt x="25586" y="51147"/>
                    <a:pt x="24599" y="50388"/>
                  </a:cubicBezTo>
                  <a:cubicBezTo>
                    <a:pt x="23739" y="49730"/>
                    <a:pt x="22676" y="48718"/>
                    <a:pt x="22398" y="47655"/>
                  </a:cubicBezTo>
                  <a:cubicBezTo>
                    <a:pt x="22243" y="47058"/>
                    <a:pt x="22416" y="46288"/>
                    <a:pt x="23036" y="46288"/>
                  </a:cubicBezTo>
                  <a:cubicBezTo>
                    <a:pt x="23126" y="46288"/>
                    <a:pt x="23225" y="46304"/>
                    <a:pt x="23334" y="46339"/>
                  </a:cubicBezTo>
                  <a:cubicBezTo>
                    <a:pt x="23739" y="46466"/>
                    <a:pt x="24093" y="46845"/>
                    <a:pt x="24372" y="47149"/>
                  </a:cubicBezTo>
                  <a:cubicBezTo>
                    <a:pt x="25055" y="47782"/>
                    <a:pt x="25738" y="48364"/>
                    <a:pt x="26472" y="48920"/>
                  </a:cubicBezTo>
                  <a:cubicBezTo>
                    <a:pt x="27358" y="49578"/>
                    <a:pt x="28345" y="50135"/>
                    <a:pt x="29383" y="50464"/>
                  </a:cubicBezTo>
                  <a:cubicBezTo>
                    <a:pt x="29721" y="50561"/>
                    <a:pt x="30048" y="50602"/>
                    <a:pt x="30371" y="50602"/>
                  </a:cubicBezTo>
                  <a:cubicBezTo>
                    <a:pt x="30894" y="50602"/>
                    <a:pt x="31407" y="50494"/>
                    <a:pt x="31939" y="50338"/>
                  </a:cubicBezTo>
                  <a:cubicBezTo>
                    <a:pt x="34773" y="49604"/>
                    <a:pt x="36671" y="47402"/>
                    <a:pt x="38696" y="45327"/>
                  </a:cubicBezTo>
                  <a:cubicBezTo>
                    <a:pt x="38772" y="45276"/>
                    <a:pt x="38772" y="45150"/>
                    <a:pt x="38696" y="45074"/>
                  </a:cubicBezTo>
                  <a:cubicBezTo>
                    <a:pt x="38649" y="45042"/>
                    <a:pt x="38612" y="45021"/>
                    <a:pt x="38566" y="45021"/>
                  </a:cubicBezTo>
                  <a:cubicBezTo>
                    <a:pt x="38538" y="45021"/>
                    <a:pt x="38507" y="45029"/>
                    <a:pt x="38468" y="45048"/>
                  </a:cubicBezTo>
                  <a:cubicBezTo>
                    <a:pt x="37162" y="45560"/>
                    <a:pt x="35745" y="45783"/>
                    <a:pt x="34311" y="45783"/>
                  </a:cubicBezTo>
                  <a:cubicBezTo>
                    <a:pt x="32271" y="45783"/>
                    <a:pt x="30198" y="45331"/>
                    <a:pt x="28370" y="44618"/>
                  </a:cubicBezTo>
                  <a:cubicBezTo>
                    <a:pt x="26953" y="44036"/>
                    <a:pt x="25561" y="43251"/>
                    <a:pt x="24549" y="42113"/>
                  </a:cubicBezTo>
                  <a:cubicBezTo>
                    <a:pt x="24017" y="41505"/>
                    <a:pt x="23562" y="40822"/>
                    <a:pt x="23081" y="40189"/>
                  </a:cubicBezTo>
                  <a:cubicBezTo>
                    <a:pt x="22575" y="39506"/>
                    <a:pt x="21891" y="38595"/>
                    <a:pt x="23005" y="38089"/>
                  </a:cubicBezTo>
                  <a:cubicBezTo>
                    <a:pt x="23394" y="37921"/>
                    <a:pt x="23844" y="37854"/>
                    <a:pt x="24316" y="37854"/>
                  </a:cubicBezTo>
                  <a:cubicBezTo>
                    <a:pt x="25409" y="37854"/>
                    <a:pt x="26626" y="38211"/>
                    <a:pt x="27510" y="38494"/>
                  </a:cubicBezTo>
                  <a:cubicBezTo>
                    <a:pt x="28876" y="38949"/>
                    <a:pt x="30218" y="39556"/>
                    <a:pt x="31534" y="40063"/>
                  </a:cubicBezTo>
                  <a:cubicBezTo>
                    <a:pt x="32824" y="40569"/>
                    <a:pt x="34166" y="41201"/>
                    <a:pt x="35583" y="41277"/>
                  </a:cubicBezTo>
                  <a:cubicBezTo>
                    <a:pt x="35715" y="41287"/>
                    <a:pt x="35850" y="41292"/>
                    <a:pt x="35987" y="41292"/>
                  </a:cubicBezTo>
                  <a:cubicBezTo>
                    <a:pt x="37244" y="41292"/>
                    <a:pt x="38684" y="40889"/>
                    <a:pt x="39733" y="40341"/>
                  </a:cubicBezTo>
                  <a:cubicBezTo>
                    <a:pt x="40999" y="39683"/>
                    <a:pt x="41859" y="38367"/>
                    <a:pt x="42315" y="37051"/>
                  </a:cubicBezTo>
                  <a:cubicBezTo>
                    <a:pt x="42897" y="35533"/>
                    <a:pt x="43276" y="33938"/>
                    <a:pt x="43504" y="32369"/>
                  </a:cubicBezTo>
                  <a:cubicBezTo>
                    <a:pt x="43504" y="32293"/>
                    <a:pt x="43454" y="32217"/>
                    <a:pt x="43378" y="32167"/>
                  </a:cubicBezTo>
                  <a:cubicBezTo>
                    <a:pt x="43242" y="32133"/>
                    <a:pt x="43107" y="32118"/>
                    <a:pt x="42974" y="32118"/>
                  </a:cubicBezTo>
                  <a:cubicBezTo>
                    <a:pt x="42416" y="32118"/>
                    <a:pt x="41885" y="32373"/>
                    <a:pt x="41353" y="32496"/>
                  </a:cubicBezTo>
                  <a:cubicBezTo>
                    <a:pt x="40341" y="32749"/>
                    <a:pt x="39328" y="32926"/>
                    <a:pt x="38316" y="33230"/>
                  </a:cubicBezTo>
                  <a:cubicBezTo>
                    <a:pt x="36064" y="33786"/>
                    <a:pt x="33811" y="34444"/>
                    <a:pt x="31559" y="34925"/>
                  </a:cubicBezTo>
                  <a:cubicBezTo>
                    <a:pt x="30604" y="35131"/>
                    <a:pt x="29607" y="35268"/>
                    <a:pt x="28612" y="35268"/>
                  </a:cubicBezTo>
                  <a:cubicBezTo>
                    <a:pt x="27892" y="35268"/>
                    <a:pt x="27173" y="35196"/>
                    <a:pt x="26472" y="35026"/>
                  </a:cubicBezTo>
                  <a:cubicBezTo>
                    <a:pt x="25713" y="34824"/>
                    <a:pt x="24903" y="34546"/>
                    <a:pt x="24296" y="34039"/>
                  </a:cubicBezTo>
                  <a:cubicBezTo>
                    <a:pt x="23461" y="33356"/>
                    <a:pt x="23536" y="32293"/>
                    <a:pt x="24422" y="31635"/>
                  </a:cubicBezTo>
                  <a:cubicBezTo>
                    <a:pt x="25162" y="31081"/>
                    <a:pt x="26197" y="30934"/>
                    <a:pt x="27235" y="30934"/>
                  </a:cubicBezTo>
                  <a:cubicBezTo>
                    <a:pt x="28046" y="30934"/>
                    <a:pt x="28858" y="31023"/>
                    <a:pt x="29534" y="31078"/>
                  </a:cubicBezTo>
                  <a:cubicBezTo>
                    <a:pt x="31092" y="31218"/>
                    <a:pt x="32649" y="31464"/>
                    <a:pt x="34226" y="31464"/>
                  </a:cubicBezTo>
                  <a:cubicBezTo>
                    <a:pt x="34366" y="31464"/>
                    <a:pt x="34506" y="31462"/>
                    <a:pt x="34647" y="31458"/>
                  </a:cubicBezTo>
                  <a:cubicBezTo>
                    <a:pt x="36469" y="31382"/>
                    <a:pt x="38443" y="31331"/>
                    <a:pt x="40265" y="31002"/>
                  </a:cubicBezTo>
                  <a:cubicBezTo>
                    <a:pt x="41049" y="30876"/>
                    <a:pt x="41859" y="30648"/>
                    <a:pt x="42644" y="30471"/>
                  </a:cubicBezTo>
                  <a:cubicBezTo>
                    <a:pt x="43125" y="30370"/>
                    <a:pt x="43707" y="30218"/>
                    <a:pt x="44036" y="29813"/>
                  </a:cubicBezTo>
                  <a:cubicBezTo>
                    <a:pt x="44668" y="28927"/>
                    <a:pt x="44263" y="27409"/>
                    <a:pt x="44137" y="26447"/>
                  </a:cubicBezTo>
                  <a:cubicBezTo>
                    <a:pt x="43884" y="24676"/>
                    <a:pt x="43681" y="22853"/>
                    <a:pt x="43757" y="21082"/>
                  </a:cubicBezTo>
                  <a:cubicBezTo>
                    <a:pt x="43757" y="20969"/>
                    <a:pt x="43656" y="20876"/>
                    <a:pt x="43544" y="20876"/>
                  </a:cubicBezTo>
                  <a:cubicBezTo>
                    <a:pt x="43531" y="20876"/>
                    <a:pt x="43517" y="20877"/>
                    <a:pt x="43504" y="20879"/>
                  </a:cubicBezTo>
                  <a:cubicBezTo>
                    <a:pt x="41404" y="21664"/>
                    <a:pt x="39278" y="22398"/>
                    <a:pt x="37329" y="23486"/>
                  </a:cubicBezTo>
                  <a:cubicBezTo>
                    <a:pt x="35532" y="24498"/>
                    <a:pt x="33786" y="25637"/>
                    <a:pt x="31913" y="26523"/>
                  </a:cubicBezTo>
                  <a:cubicBezTo>
                    <a:pt x="30370" y="27232"/>
                    <a:pt x="28725" y="27712"/>
                    <a:pt x="26978" y="27738"/>
                  </a:cubicBezTo>
                  <a:cubicBezTo>
                    <a:pt x="26320" y="27738"/>
                    <a:pt x="25510" y="27738"/>
                    <a:pt x="24878" y="27434"/>
                  </a:cubicBezTo>
                  <a:cubicBezTo>
                    <a:pt x="23865" y="26953"/>
                    <a:pt x="24549" y="25916"/>
                    <a:pt x="25106" y="25334"/>
                  </a:cubicBezTo>
                  <a:cubicBezTo>
                    <a:pt x="27712" y="22803"/>
                    <a:pt x="31331" y="23689"/>
                    <a:pt x="34596" y="23284"/>
                  </a:cubicBezTo>
                  <a:cubicBezTo>
                    <a:pt x="36216" y="23056"/>
                    <a:pt x="37835" y="22626"/>
                    <a:pt x="39253" y="21841"/>
                  </a:cubicBezTo>
                  <a:cubicBezTo>
                    <a:pt x="40138" y="21335"/>
                    <a:pt x="41505" y="20601"/>
                    <a:pt x="41657" y="19462"/>
                  </a:cubicBezTo>
                  <a:cubicBezTo>
                    <a:pt x="41758" y="18829"/>
                    <a:pt x="41505" y="18121"/>
                    <a:pt x="41328" y="17488"/>
                  </a:cubicBezTo>
                  <a:cubicBezTo>
                    <a:pt x="41151" y="16729"/>
                    <a:pt x="40898" y="15970"/>
                    <a:pt x="40670" y="15210"/>
                  </a:cubicBezTo>
                  <a:cubicBezTo>
                    <a:pt x="40366" y="14299"/>
                    <a:pt x="40240" y="13312"/>
                    <a:pt x="39809" y="12427"/>
                  </a:cubicBezTo>
                  <a:cubicBezTo>
                    <a:pt x="39627" y="12031"/>
                    <a:pt x="39425" y="11827"/>
                    <a:pt x="39162" y="11827"/>
                  </a:cubicBezTo>
                  <a:cubicBezTo>
                    <a:pt x="38988" y="11827"/>
                    <a:pt x="38786" y="11916"/>
                    <a:pt x="38544" y="12098"/>
                  </a:cubicBezTo>
                  <a:cubicBezTo>
                    <a:pt x="37785" y="12680"/>
                    <a:pt x="37253" y="13540"/>
                    <a:pt x="36570" y="14198"/>
                  </a:cubicBezTo>
                  <a:cubicBezTo>
                    <a:pt x="34318" y="16425"/>
                    <a:pt x="31255" y="18551"/>
                    <a:pt x="27991" y="18576"/>
                  </a:cubicBezTo>
                  <a:cubicBezTo>
                    <a:pt x="27459" y="18576"/>
                    <a:pt x="26447" y="18576"/>
                    <a:pt x="26649" y="17792"/>
                  </a:cubicBezTo>
                  <a:cubicBezTo>
                    <a:pt x="26852" y="17058"/>
                    <a:pt x="27738" y="16526"/>
                    <a:pt x="28345" y="16147"/>
                  </a:cubicBezTo>
                  <a:cubicBezTo>
                    <a:pt x="29028" y="15691"/>
                    <a:pt x="29762" y="15337"/>
                    <a:pt x="30445" y="14932"/>
                  </a:cubicBezTo>
                  <a:cubicBezTo>
                    <a:pt x="31205" y="14451"/>
                    <a:pt x="31913" y="13920"/>
                    <a:pt x="32647" y="13363"/>
                  </a:cubicBezTo>
                  <a:cubicBezTo>
                    <a:pt x="33457" y="12730"/>
                    <a:pt x="34292" y="12148"/>
                    <a:pt x="35127" y="11591"/>
                  </a:cubicBezTo>
                  <a:cubicBezTo>
                    <a:pt x="35709" y="11237"/>
                    <a:pt x="36317" y="10858"/>
                    <a:pt x="36772" y="10326"/>
                  </a:cubicBezTo>
                  <a:cubicBezTo>
                    <a:pt x="37506" y="9491"/>
                    <a:pt x="37380" y="8504"/>
                    <a:pt x="36848" y="7593"/>
                  </a:cubicBezTo>
                  <a:cubicBezTo>
                    <a:pt x="36241" y="6555"/>
                    <a:pt x="35330" y="5644"/>
                    <a:pt x="34545" y="4708"/>
                  </a:cubicBezTo>
                  <a:cubicBezTo>
                    <a:pt x="33913" y="3999"/>
                    <a:pt x="33179" y="3240"/>
                    <a:pt x="32799" y="2354"/>
                  </a:cubicBezTo>
                  <a:cubicBezTo>
                    <a:pt x="32521" y="1646"/>
                    <a:pt x="32470" y="912"/>
                    <a:pt x="32419" y="152"/>
                  </a:cubicBezTo>
                  <a:cubicBezTo>
                    <a:pt x="32419" y="102"/>
                    <a:pt x="32318" y="1"/>
                    <a:pt x="32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7"/>
            <p:cNvSpPr/>
            <p:nvPr/>
          </p:nvSpPr>
          <p:spPr>
            <a:xfrm rot="3616208" flipH="1">
              <a:off x="604658" y="3057983"/>
              <a:ext cx="1744069" cy="2090470"/>
            </a:xfrm>
            <a:custGeom>
              <a:avLst/>
              <a:gdLst/>
              <a:ahLst/>
              <a:cxnLst/>
              <a:rect l="l" t="t" r="r" b="b"/>
              <a:pathLst>
                <a:path w="44669" h="53541" extrusionOk="0">
                  <a:moveTo>
                    <a:pt x="31822" y="477"/>
                  </a:moveTo>
                  <a:cubicBezTo>
                    <a:pt x="31836" y="477"/>
                    <a:pt x="31849" y="479"/>
                    <a:pt x="31863" y="481"/>
                  </a:cubicBezTo>
                  <a:cubicBezTo>
                    <a:pt x="31559" y="1494"/>
                    <a:pt x="31028" y="2405"/>
                    <a:pt x="30724" y="3417"/>
                  </a:cubicBezTo>
                  <a:cubicBezTo>
                    <a:pt x="30243" y="4885"/>
                    <a:pt x="29889" y="6327"/>
                    <a:pt x="29281" y="7719"/>
                  </a:cubicBezTo>
                  <a:cubicBezTo>
                    <a:pt x="29104" y="8175"/>
                    <a:pt x="28902" y="8580"/>
                    <a:pt x="28699" y="8985"/>
                  </a:cubicBezTo>
                  <a:cubicBezTo>
                    <a:pt x="28573" y="7972"/>
                    <a:pt x="28218" y="6985"/>
                    <a:pt x="28016" y="6024"/>
                  </a:cubicBezTo>
                  <a:cubicBezTo>
                    <a:pt x="27813" y="4581"/>
                    <a:pt x="28142" y="3164"/>
                    <a:pt x="28598" y="1848"/>
                  </a:cubicBezTo>
                  <a:lnTo>
                    <a:pt x="28598" y="1772"/>
                  </a:lnTo>
                  <a:cubicBezTo>
                    <a:pt x="29003" y="1772"/>
                    <a:pt x="29383" y="1646"/>
                    <a:pt x="29762" y="1468"/>
                  </a:cubicBezTo>
                  <a:cubicBezTo>
                    <a:pt x="30344" y="1215"/>
                    <a:pt x="30800" y="861"/>
                    <a:pt x="31357" y="633"/>
                  </a:cubicBezTo>
                  <a:cubicBezTo>
                    <a:pt x="31583" y="565"/>
                    <a:pt x="31708" y="477"/>
                    <a:pt x="31822" y="477"/>
                  </a:cubicBezTo>
                  <a:close/>
                  <a:moveTo>
                    <a:pt x="32116" y="886"/>
                  </a:moveTo>
                  <a:cubicBezTo>
                    <a:pt x="32141" y="1089"/>
                    <a:pt x="32116" y="1266"/>
                    <a:pt x="32141" y="1468"/>
                  </a:cubicBezTo>
                  <a:cubicBezTo>
                    <a:pt x="32318" y="2683"/>
                    <a:pt x="33052" y="3620"/>
                    <a:pt x="33837" y="4556"/>
                  </a:cubicBezTo>
                  <a:cubicBezTo>
                    <a:pt x="34191" y="5011"/>
                    <a:pt x="34545" y="5416"/>
                    <a:pt x="34900" y="5796"/>
                  </a:cubicBezTo>
                  <a:cubicBezTo>
                    <a:pt x="33660" y="7163"/>
                    <a:pt x="32673" y="8732"/>
                    <a:pt x="31179" y="9845"/>
                  </a:cubicBezTo>
                  <a:cubicBezTo>
                    <a:pt x="30041" y="10706"/>
                    <a:pt x="28699" y="11212"/>
                    <a:pt x="27560" y="12022"/>
                  </a:cubicBezTo>
                  <a:cubicBezTo>
                    <a:pt x="28446" y="10351"/>
                    <a:pt x="29357" y="8706"/>
                    <a:pt x="30015" y="6910"/>
                  </a:cubicBezTo>
                  <a:cubicBezTo>
                    <a:pt x="30496" y="5644"/>
                    <a:pt x="30800" y="4303"/>
                    <a:pt x="31255" y="3012"/>
                  </a:cubicBezTo>
                  <a:cubicBezTo>
                    <a:pt x="31508" y="2278"/>
                    <a:pt x="31863" y="1620"/>
                    <a:pt x="32116" y="886"/>
                  </a:cubicBezTo>
                  <a:close/>
                  <a:moveTo>
                    <a:pt x="23311" y="869"/>
                  </a:moveTo>
                  <a:cubicBezTo>
                    <a:pt x="23338" y="869"/>
                    <a:pt x="23363" y="875"/>
                    <a:pt x="23385" y="886"/>
                  </a:cubicBezTo>
                  <a:cubicBezTo>
                    <a:pt x="23461" y="962"/>
                    <a:pt x="23385" y="1620"/>
                    <a:pt x="23334" y="1747"/>
                  </a:cubicBezTo>
                  <a:cubicBezTo>
                    <a:pt x="23309" y="2379"/>
                    <a:pt x="23334" y="3012"/>
                    <a:pt x="23309" y="3645"/>
                  </a:cubicBezTo>
                  <a:cubicBezTo>
                    <a:pt x="23258" y="4682"/>
                    <a:pt x="23157" y="5720"/>
                    <a:pt x="23283" y="6783"/>
                  </a:cubicBezTo>
                  <a:cubicBezTo>
                    <a:pt x="23385" y="7466"/>
                    <a:pt x="23461" y="8175"/>
                    <a:pt x="23663" y="8858"/>
                  </a:cubicBezTo>
                  <a:cubicBezTo>
                    <a:pt x="23790" y="9314"/>
                    <a:pt x="23941" y="10048"/>
                    <a:pt x="24346" y="10326"/>
                  </a:cubicBezTo>
                  <a:cubicBezTo>
                    <a:pt x="24441" y="10386"/>
                    <a:pt x="24535" y="10411"/>
                    <a:pt x="24625" y="10411"/>
                  </a:cubicBezTo>
                  <a:cubicBezTo>
                    <a:pt x="24920" y="10411"/>
                    <a:pt x="25178" y="10136"/>
                    <a:pt x="25333" y="9845"/>
                  </a:cubicBezTo>
                  <a:cubicBezTo>
                    <a:pt x="25713" y="9061"/>
                    <a:pt x="25460" y="7972"/>
                    <a:pt x="25359" y="7163"/>
                  </a:cubicBezTo>
                  <a:cubicBezTo>
                    <a:pt x="25181" y="5492"/>
                    <a:pt x="24903" y="3113"/>
                    <a:pt x="26447" y="1975"/>
                  </a:cubicBezTo>
                  <a:cubicBezTo>
                    <a:pt x="26768" y="1747"/>
                    <a:pt x="27097" y="1689"/>
                    <a:pt x="27421" y="1689"/>
                  </a:cubicBezTo>
                  <a:cubicBezTo>
                    <a:pt x="27710" y="1689"/>
                    <a:pt x="27995" y="1735"/>
                    <a:pt x="28269" y="1747"/>
                  </a:cubicBezTo>
                  <a:cubicBezTo>
                    <a:pt x="27864" y="2987"/>
                    <a:pt x="27510" y="4303"/>
                    <a:pt x="27636" y="5644"/>
                  </a:cubicBezTo>
                  <a:cubicBezTo>
                    <a:pt x="27763" y="6960"/>
                    <a:pt x="28345" y="8226"/>
                    <a:pt x="28396" y="9567"/>
                  </a:cubicBezTo>
                  <a:lnTo>
                    <a:pt x="28396" y="9592"/>
                  </a:lnTo>
                  <a:cubicBezTo>
                    <a:pt x="27889" y="10579"/>
                    <a:pt x="27383" y="11591"/>
                    <a:pt x="26852" y="12553"/>
                  </a:cubicBezTo>
                  <a:lnTo>
                    <a:pt x="26826" y="12604"/>
                  </a:lnTo>
                  <a:cubicBezTo>
                    <a:pt x="26776" y="12629"/>
                    <a:pt x="26751" y="12680"/>
                    <a:pt x="26751" y="12730"/>
                  </a:cubicBezTo>
                  <a:lnTo>
                    <a:pt x="25713" y="14806"/>
                  </a:lnTo>
                  <a:cubicBezTo>
                    <a:pt x="25435" y="15438"/>
                    <a:pt x="25106" y="16071"/>
                    <a:pt x="24802" y="16729"/>
                  </a:cubicBezTo>
                  <a:cubicBezTo>
                    <a:pt x="23840" y="15590"/>
                    <a:pt x="22954" y="14578"/>
                    <a:pt x="22676" y="13059"/>
                  </a:cubicBezTo>
                  <a:cubicBezTo>
                    <a:pt x="22423" y="11794"/>
                    <a:pt x="22575" y="10529"/>
                    <a:pt x="22625" y="9263"/>
                  </a:cubicBezTo>
                  <a:cubicBezTo>
                    <a:pt x="22651" y="7947"/>
                    <a:pt x="22499" y="6656"/>
                    <a:pt x="22398" y="5315"/>
                  </a:cubicBezTo>
                  <a:cubicBezTo>
                    <a:pt x="22322" y="4075"/>
                    <a:pt x="22043" y="2860"/>
                    <a:pt x="22271" y="1646"/>
                  </a:cubicBezTo>
                  <a:lnTo>
                    <a:pt x="22271" y="1620"/>
                  </a:lnTo>
                  <a:lnTo>
                    <a:pt x="22398" y="1494"/>
                  </a:lnTo>
                  <a:cubicBezTo>
                    <a:pt x="22512" y="1379"/>
                    <a:pt x="23043" y="869"/>
                    <a:pt x="23311" y="869"/>
                  </a:cubicBezTo>
                  <a:close/>
                  <a:moveTo>
                    <a:pt x="35077" y="6074"/>
                  </a:moveTo>
                  <a:cubicBezTo>
                    <a:pt x="35355" y="6429"/>
                    <a:pt x="35684" y="6783"/>
                    <a:pt x="35937" y="7163"/>
                  </a:cubicBezTo>
                  <a:cubicBezTo>
                    <a:pt x="36545" y="7947"/>
                    <a:pt x="37228" y="9086"/>
                    <a:pt x="36545" y="10022"/>
                  </a:cubicBezTo>
                  <a:cubicBezTo>
                    <a:pt x="35709" y="11136"/>
                    <a:pt x="34166" y="11743"/>
                    <a:pt x="33052" y="12553"/>
                  </a:cubicBezTo>
                  <a:cubicBezTo>
                    <a:pt x="31787" y="13515"/>
                    <a:pt x="30623" y="14451"/>
                    <a:pt x="29231" y="15210"/>
                  </a:cubicBezTo>
                  <a:cubicBezTo>
                    <a:pt x="28269" y="15717"/>
                    <a:pt x="27231" y="16273"/>
                    <a:pt x="26573" y="17109"/>
                  </a:cubicBezTo>
                  <a:cubicBezTo>
                    <a:pt x="26219" y="17564"/>
                    <a:pt x="25865" y="18298"/>
                    <a:pt x="26447" y="18728"/>
                  </a:cubicBezTo>
                  <a:cubicBezTo>
                    <a:pt x="26782" y="18983"/>
                    <a:pt x="27257" y="19048"/>
                    <a:pt x="27715" y="19048"/>
                  </a:cubicBezTo>
                  <a:cubicBezTo>
                    <a:pt x="27984" y="19048"/>
                    <a:pt x="28247" y="19025"/>
                    <a:pt x="28471" y="19007"/>
                  </a:cubicBezTo>
                  <a:cubicBezTo>
                    <a:pt x="30876" y="18829"/>
                    <a:pt x="32951" y="17589"/>
                    <a:pt x="34824" y="16147"/>
                  </a:cubicBezTo>
                  <a:cubicBezTo>
                    <a:pt x="35608" y="15514"/>
                    <a:pt x="36443" y="14881"/>
                    <a:pt x="37101" y="14122"/>
                  </a:cubicBezTo>
                  <a:cubicBezTo>
                    <a:pt x="37456" y="13743"/>
                    <a:pt x="37759" y="13312"/>
                    <a:pt x="38114" y="12933"/>
                  </a:cubicBezTo>
                  <a:cubicBezTo>
                    <a:pt x="38316" y="12756"/>
                    <a:pt x="38696" y="12275"/>
                    <a:pt x="38949" y="12249"/>
                  </a:cubicBezTo>
                  <a:cubicBezTo>
                    <a:pt x="38952" y="12249"/>
                    <a:pt x="38956" y="12249"/>
                    <a:pt x="38960" y="12249"/>
                  </a:cubicBezTo>
                  <a:cubicBezTo>
                    <a:pt x="39510" y="12249"/>
                    <a:pt x="39835" y="14150"/>
                    <a:pt x="39961" y="14552"/>
                  </a:cubicBezTo>
                  <a:cubicBezTo>
                    <a:pt x="40138" y="15059"/>
                    <a:pt x="40341" y="15590"/>
                    <a:pt x="40493" y="16147"/>
                  </a:cubicBezTo>
                  <a:cubicBezTo>
                    <a:pt x="37810" y="18602"/>
                    <a:pt x="34318" y="20196"/>
                    <a:pt x="30774" y="20829"/>
                  </a:cubicBezTo>
                  <a:cubicBezTo>
                    <a:pt x="28016" y="21284"/>
                    <a:pt x="24954" y="21107"/>
                    <a:pt x="22423" y="22499"/>
                  </a:cubicBezTo>
                  <a:cubicBezTo>
                    <a:pt x="22549" y="22221"/>
                    <a:pt x="22701" y="21917"/>
                    <a:pt x="22828" y="21664"/>
                  </a:cubicBezTo>
                  <a:cubicBezTo>
                    <a:pt x="24093" y="19133"/>
                    <a:pt x="25283" y="16577"/>
                    <a:pt x="26497" y="14046"/>
                  </a:cubicBezTo>
                  <a:cubicBezTo>
                    <a:pt x="26700" y="13667"/>
                    <a:pt x="26877" y="13262"/>
                    <a:pt x="27105" y="12882"/>
                  </a:cubicBezTo>
                  <a:cubicBezTo>
                    <a:pt x="28446" y="11667"/>
                    <a:pt x="30167" y="11111"/>
                    <a:pt x="31559" y="9997"/>
                  </a:cubicBezTo>
                  <a:cubicBezTo>
                    <a:pt x="32951" y="8884"/>
                    <a:pt x="33913" y="7365"/>
                    <a:pt x="35077" y="6074"/>
                  </a:cubicBezTo>
                  <a:close/>
                  <a:moveTo>
                    <a:pt x="21891" y="2050"/>
                  </a:moveTo>
                  <a:lnTo>
                    <a:pt x="21891" y="2050"/>
                  </a:lnTo>
                  <a:cubicBezTo>
                    <a:pt x="21790" y="3164"/>
                    <a:pt x="22018" y="4303"/>
                    <a:pt x="22069" y="5416"/>
                  </a:cubicBezTo>
                  <a:cubicBezTo>
                    <a:pt x="22170" y="6935"/>
                    <a:pt x="22322" y="8453"/>
                    <a:pt x="22271" y="9997"/>
                  </a:cubicBezTo>
                  <a:cubicBezTo>
                    <a:pt x="22195" y="11262"/>
                    <a:pt x="22170" y="12578"/>
                    <a:pt x="22549" y="13793"/>
                  </a:cubicBezTo>
                  <a:cubicBezTo>
                    <a:pt x="22929" y="15135"/>
                    <a:pt x="23815" y="16046"/>
                    <a:pt x="24675" y="17083"/>
                  </a:cubicBezTo>
                  <a:lnTo>
                    <a:pt x="24701" y="17109"/>
                  </a:lnTo>
                  <a:cubicBezTo>
                    <a:pt x="23840" y="18931"/>
                    <a:pt x="22929" y="20728"/>
                    <a:pt x="22043" y="22524"/>
                  </a:cubicBezTo>
                  <a:cubicBezTo>
                    <a:pt x="21815" y="22929"/>
                    <a:pt x="21638" y="23385"/>
                    <a:pt x="21436" y="23790"/>
                  </a:cubicBezTo>
                  <a:cubicBezTo>
                    <a:pt x="20373" y="22499"/>
                    <a:pt x="19285" y="21208"/>
                    <a:pt x="18576" y="19690"/>
                  </a:cubicBezTo>
                  <a:cubicBezTo>
                    <a:pt x="17817" y="18070"/>
                    <a:pt x="17690" y="16375"/>
                    <a:pt x="17564" y="14628"/>
                  </a:cubicBezTo>
                  <a:cubicBezTo>
                    <a:pt x="17437" y="12730"/>
                    <a:pt x="17463" y="10782"/>
                    <a:pt x="17488" y="8884"/>
                  </a:cubicBezTo>
                  <a:cubicBezTo>
                    <a:pt x="17488" y="8150"/>
                    <a:pt x="17589" y="7390"/>
                    <a:pt x="17564" y="6606"/>
                  </a:cubicBezTo>
                  <a:cubicBezTo>
                    <a:pt x="17513" y="6049"/>
                    <a:pt x="17361" y="5442"/>
                    <a:pt x="17209" y="4910"/>
                  </a:cubicBezTo>
                  <a:cubicBezTo>
                    <a:pt x="17488" y="4758"/>
                    <a:pt x="17817" y="4632"/>
                    <a:pt x="18095" y="4505"/>
                  </a:cubicBezTo>
                  <a:cubicBezTo>
                    <a:pt x="18303" y="4413"/>
                    <a:pt x="19501" y="3752"/>
                    <a:pt x="19805" y="3752"/>
                  </a:cubicBezTo>
                  <a:cubicBezTo>
                    <a:pt x="19835" y="3752"/>
                    <a:pt x="19856" y="3758"/>
                    <a:pt x="19867" y="3771"/>
                  </a:cubicBezTo>
                  <a:cubicBezTo>
                    <a:pt x="19993" y="3923"/>
                    <a:pt x="19664" y="4682"/>
                    <a:pt x="19639" y="4885"/>
                  </a:cubicBezTo>
                  <a:cubicBezTo>
                    <a:pt x="19588" y="5189"/>
                    <a:pt x="19487" y="5492"/>
                    <a:pt x="19411" y="5796"/>
                  </a:cubicBezTo>
                  <a:cubicBezTo>
                    <a:pt x="19259" y="6530"/>
                    <a:pt x="19158" y="7213"/>
                    <a:pt x="19082" y="7947"/>
                  </a:cubicBezTo>
                  <a:cubicBezTo>
                    <a:pt x="18880" y="9415"/>
                    <a:pt x="18652" y="10858"/>
                    <a:pt x="18399" y="12300"/>
                  </a:cubicBezTo>
                  <a:cubicBezTo>
                    <a:pt x="18196" y="13616"/>
                    <a:pt x="18070" y="14907"/>
                    <a:pt x="18272" y="16197"/>
                  </a:cubicBezTo>
                  <a:cubicBezTo>
                    <a:pt x="18399" y="16906"/>
                    <a:pt x="18576" y="18121"/>
                    <a:pt x="19462" y="18247"/>
                  </a:cubicBezTo>
                  <a:cubicBezTo>
                    <a:pt x="19513" y="18256"/>
                    <a:pt x="19563" y="18260"/>
                    <a:pt x="19613" y="18260"/>
                  </a:cubicBezTo>
                  <a:cubicBezTo>
                    <a:pt x="20330" y="18260"/>
                    <a:pt x="20918" y="17445"/>
                    <a:pt x="21107" y="16830"/>
                  </a:cubicBezTo>
                  <a:cubicBezTo>
                    <a:pt x="21385" y="15818"/>
                    <a:pt x="21157" y="14704"/>
                    <a:pt x="21157" y="13667"/>
                  </a:cubicBezTo>
                  <a:cubicBezTo>
                    <a:pt x="21157" y="12098"/>
                    <a:pt x="21259" y="10503"/>
                    <a:pt x="21259" y="8884"/>
                  </a:cubicBezTo>
                  <a:cubicBezTo>
                    <a:pt x="21259" y="7568"/>
                    <a:pt x="21107" y="6201"/>
                    <a:pt x="21157" y="4885"/>
                  </a:cubicBezTo>
                  <a:cubicBezTo>
                    <a:pt x="21183" y="4252"/>
                    <a:pt x="21233" y="3569"/>
                    <a:pt x="21411" y="2936"/>
                  </a:cubicBezTo>
                  <a:cubicBezTo>
                    <a:pt x="21486" y="2633"/>
                    <a:pt x="21664" y="2304"/>
                    <a:pt x="21891" y="2050"/>
                  </a:cubicBezTo>
                  <a:close/>
                  <a:moveTo>
                    <a:pt x="16830" y="5037"/>
                  </a:moveTo>
                  <a:cubicBezTo>
                    <a:pt x="16982" y="5669"/>
                    <a:pt x="17134" y="6277"/>
                    <a:pt x="17134" y="6910"/>
                  </a:cubicBezTo>
                  <a:cubicBezTo>
                    <a:pt x="17134" y="7871"/>
                    <a:pt x="17083" y="8833"/>
                    <a:pt x="17083" y="9820"/>
                  </a:cubicBezTo>
                  <a:cubicBezTo>
                    <a:pt x="17058" y="11617"/>
                    <a:pt x="17083" y="13388"/>
                    <a:pt x="17209" y="15185"/>
                  </a:cubicBezTo>
                  <a:cubicBezTo>
                    <a:pt x="17336" y="16931"/>
                    <a:pt x="17513" y="18576"/>
                    <a:pt x="18348" y="20171"/>
                  </a:cubicBezTo>
                  <a:cubicBezTo>
                    <a:pt x="19082" y="21588"/>
                    <a:pt x="20120" y="22803"/>
                    <a:pt x="21132" y="24043"/>
                  </a:cubicBezTo>
                  <a:cubicBezTo>
                    <a:pt x="21157" y="24068"/>
                    <a:pt x="21233" y="24119"/>
                    <a:pt x="21259" y="24119"/>
                  </a:cubicBezTo>
                  <a:cubicBezTo>
                    <a:pt x="20753" y="25232"/>
                    <a:pt x="20297" y="26321"/>
                    <a:pt x="19867" y="27459"/>
                  </a:cubicBezTo>
                  <a:cubicBezTo>
                    <a:pt x="19209" y="27004"/>
                    <a:pt x="18399" y="26827"/>
                    <a:pt x="17640" y="26574"/>
                  </a:cubicBezTo>
                  <a:cubicBezTo>
                    <a:pt x="16703" y="26295"/>
                    <a:pt x="15944" y="25738"/>
                    <a:pt x="15311" y="24929"/>
                  </a:cubicBezTo>
                  <a:cubicBezTo>
                    <a:pt x="14653" y="24119"/>
                    <a:pt x="14173" y="23208"/>
                    <a:pt x="13692" y="22271"/>
                  </a:cubicBezTo>
                  <a:cubicBezTo>
                    <a:pt x="13261" y="21461"/>
                    <a:pt x="12831" y="20677"/>
                    <a:pt x="12553" y="19791"/>
                  </a:cubicBezTo>
                  <a:cubicBezTo>
                    <a:pt x="11920" y="17893"/>
                    <a:pt x="11616" y="15818"/>
                    <a:pt x="11515" y="13844"/>
                  </a:cubicBezTo>
                  <a:cubicBezTo>
                    <a:pt x="11439" y="12781"/>
                    <a:pt x="11515" y="11769"/>
                    <a:pt x="11566" y="10731"/>
                  </a:cubicBezTo>
                  <a:cubicBezTo>
                    <a:pt x="11642" y="9795"/>
                    <a:pt x="11667" y="8808"/>
                    <a:pt x="11945" y="7897"/>
                  </a:cubicBezTo>
                  <a:lnTo>
                    <a:pt x="11945" y="7821"/>
                  </a:lnTo>
                  <a:cubicBezTo>
                    <a:pt x="12200" y="7659"/>
                    <a:pt x="12476" y="7539"/>
                    <a:pt x="12676" y="7539"/>
                  </a:cubicBezTo>
                  <a:cubicBezTo>
                    <a:pt x="12695" y="7539"/>
                    <a:pt x="12713" y="7540"/>
                    <a:pt x="12730" y="7542"/>
                  </a:cubicBezTo>
                  <a:cubicBezTo>
                    <a:pt x="13413" y="7669"/>
                    <a:pt x="12806" y="8808"/>
                    <a:pt x="12679" y="9162"/>
                  </a:cubicBezTo>
                  <a:cubicBezTo>
                    <a:pt x="12401" y="10200"/>
                    <a:pt x="12528" y="11364"/>
                    <a:pt x="12679" y="12401"/>
                  </a:cubicBezTo>
                  <a:cubicBezTo>
                    <a:pt x="12958" y="14223"/>
                    <a:pt x="13464" y="15944"/>
                    <a:pt x="13844" y="17767"/>
                  </a:cubicBezTo>
                  <a:cubicBezTo>
                    <a:pt x="14055" y="18709"/>
                    <a:pt x="15056" y="24318"/>
                    <a:pt x="16764" y="24318"/>
                  </a:cubicBezTo>
                  <a:cubicBezTo>
                    <a:pt x="16892" y="24318"/>
                    <a:pt x="17023" y="24287"/>
                    <a:pt x="17159" y="24220"/>
                  </a:cubicBezTo>
                  <a:cubicBezTo>
                    <a:pt x="18348" y="23613"/>
                    <a:pt x="17463" y="21208"/>
                    <a:pt x="17159" y="20348"/>
                  </a:cubicBezTo>
                  <a:cubicBezTo>
                    <a:pt x="16956" y="19614"/>
                    <a:pt x="16653" y="18855"/>
                    <a:pt x="16450" y="18146"/>
                  </a:cubicBezTo>
                  <a:cubicBezTo>
                    <a:pt x="15969" y="16653"/>
                    <a:pt x="15261" y="15210"/>
                    <a:pt x="14856" y="13743"/>
                  </a:cubicBezTo>
                  <a:cubicBezTo>
                    <a:pt x="14476" y="12325"/>
                    <a:pt x="14324" y="10858"/>
                    <a:pt x="14274" y="9415"/>
                  </a:cubicBezTo>
                  <a:cubicBezTo>
                    <a:pt x="14223" y="8706"/>
                    <a:pt x="14097" y="7922"/>
                    <a:pt x="14375" y="7213"/>
                  </a:cubicBezTo>
                  <a:cubicBezTo>
                    <a:pt x="14679" y="6555"/>
                    <a:pt x="15311" y="6024"/>
                    <a:pt x="15868" y="5594"/>
                  </a:cubicBezTo>
                  <a:cubicBezTo>
                    <a:pt x="16197" y="5391"/>
                    <a:pt x="16501" y="5189"/>
                    <a:pt x="16830" y="5037"/>
                  </a:cubicBezTo>
                  <a:close/>
                  <a:moveTo>
                    <a:pt x="40619" y="16526"/>
                  </a:moveTo>
                  <a:cubicBezTo>
                    <a:pt x="40746" y="16906"/>
                    <a:pt x="40822" y="17311"/>
                    <a:pt x="40948" y="17691"/>
                  </a:cubicBezTo>
                  <a:cubicBezTo>
                    <a:pt x="41075" y="18222"/>
                    <a:pt x="41302" y="18855"/>
                    <a:pt x="41252" y="19437"/>
                  </a:cubicBezTo>
                  <a:cubicBezTo>
                    <a:pt x="41176" y="19943"/>
                    <a:pt x="40771" y="20323"/>
                    <a:pt x="40391" y="20601"/>
                  </a:cubicBezTo>
                  <a:cubicBezTo>
                    <a:pt x="39227" y="21537"/>
                    <a:pt x="37785" y="22170"/>
                    <a:pt x="36317" y="22550"/>
                  </a:cubicBezTo>
                  <a:cubicBezTo>
                    <a:pt x="34874" y="22904"/>
                    <a:pt x="33432" y="23056"/>
                    <a:pt x="31989" y="23106"/>
                  </a:cubicBezTo>
                  <a:cubicBezTo>
                    <a:pt x="31859" y="23109"/>
                    <a:pt x="31729" y="23110"/>
                    <a:pt x="31600" y="23110"/>
                  </a:cubicBezTo>
                  <a:cubicBezTo>
                    <a:pt x="31169" y="23110"/>
                    <a:pt x="30739" y="23099"/>
                    <a:pt x="30310" y="23099"/>
                  </a:cubicBezTo>
                  <a:cubicBezTo>
                    <a:pt x="29608" y="23099"/>
                    <a:pt x="28909" y="23129"/>
                    <a:pt x="28218" y="23284"/>
                  </a:cubicBezTo>
                  <a:cubicBezTo>
                    <a:pt x="27105" y="23537"/>
                    <a:pt x="26042" y="24043"/>
                    <a:pt x="25156" y="24777"/>
                  </a:cubicBezTo>
                  <a:cubicBezTo>
                    <a:pt x="24574" y="25258"/>
                    <a:pt x="23840" y="25966"/>
                    <a:pt x="23916" y="26776"/>
                  </a:cubicBezTo>
                  <a:cubicBezTo>
                    <a:pt x="24003" y="27894"/>
                    <a:pt x="25370" y="28108"/>
                    <a:pt x="26549" y="28108"/>
                  </a:cubicBezTo>
                  <a:cubicBezTo>
                    <a:pt x="27077" y="28108"/>
                    <a:pt x="27568" y="28065"/>
                    <a:pt x="27889" y="28041"/>
                  </a:cubicBezTo>
                  <a:cubicBezTo>
                    <a:pt x="30521" y="27788"/>
                    <a:pt x="32824" y="26447"/>
                    <a:pt x="35051" y="25131"/>
                  </a:cubicBezTo>
                  <a:cubicBezTo>
                    <a:pt x="36342" y="24372"/>
                    <a:pt x="37633" y="23613"/>
                    <a:pt x="38974" y="22980"/>
                  </a:cubicBezTo>
                  <a:cubicBezTo>
                    <a:pt x="40391" y="22297"/>
                    <a:pt x="41859" y="21841"/>
                    <a:pt x="43302" y="21284"/>
                  </a:cubicBezTo>
                  <a:cubicBezTo>
                    <a:pt x="43302" y="22423"/>
                    <a:pt x="43378" y="23613"/>
                    <a:pt x="43504" y="24751"/>
                  </a:cubicBezTo>
                  <a:cubicBezTo>
                    <a:pt x="41556" y="25030"/>
                    <a:pt x="39733" y="25536"/>
                    <a:pt x="37937" y="26295"/>
                  </a:cubicBezTo>
                  <a:cubicBezTo>
                    <a:pt x="35988" y="27105"/>
                    <a:pt x="34090" y="28041"/>
                    <a:pt x="32040" y="28548"/>
                  </a:cubicBezTo>
                  <a:cubicBezTo>
                    <a:pt x="29990" y="29054"/>
                    <a:pt x="27763" y="29307"/>
                    <a:pt x="25688" y="29433"/>
                  </a:cubicBezTo>
                  <a:cubicBezTo>
                    <a:pt x="25455" y="29443"/>
                    <a:pt x="25224" y="29447"/>
                    <a:pt x="24994" y="29447"/>
                  </a:cubicBezTo>
                  <a:cubicBezTo>
                    <a:pt x="24043" y="29447"/>
                    <a:pt x="23107" y="29378"/>
                    <a:pt x="22170" y="29357"/>
                  </a:cubicBezTo>
                  <a:cubicBezTo>
                    <a:pt x="22123" y="29356"/>
                    <a:pt x="22077" y="29355"/>
                    <a:pt x="22030" y="29355"/>
                  </a:cubicBezTo>
                  <a:cubicBezTo>
                    <a:pt x="21481" y="29355"/>
                    <a:pt x="20905" y="29442"/>
                    <a:pt x="20347" y="29442"/>
                  </a:cubicBezTo>
                  <a:cubicBezTo>
                    <a:pt x="20071" y="29442"/>
                    <a:pt x="19799" y="29421"/>
                    <a:pt x="19538" y="29357"/>
                  </a:cubicBezTo>
                  <a:cubicBezTo>
                    <a:pt x="19563" y="29307"/>
                    <a:pt x="19563" y="29256"/>
                    <a:pt x="19614" y="29206"/>
                  </a:cubicBezTo>
                  <a:cubicBezTo>
                    <a:pt x="20373" y="27080"/>
                    <a:pt x="21208" y="25080"/>
                    <a:pt x="22170" y="23056"/>
                  </a:cubicBezTo>
                  <a:cubicBezTo>
                    <a:pt x="24954" y="21259"/>
                    <a:pt x="28674" y="21639"/>
                    <a:pt x="31837" y="20981"/>
                  </a:cubicBezTo>
                  <a:cubicBezTo>
                    <a:pt x="33482" y="20626"/>
                    <a:pt x="35127" y="20095"/>
                    <a:pt x="36595" y="19234"/>
                  </a:cubicBezTo>
                  <a:cubicBezTo>
                    <a:pt x="37987" y="18425"/>
                    <a:pt x="39404" y="17589"/>
                    <a:pt x="40619" y="16526"/>
                  </a:cubicBezTo>
                  <a:close/>
                  <a:moveTo>
                    <a:pt x="11515" y="8099"/>
                  </a:moveTo>
                  <a:cubicBezTo>
                    <a:pt x="11060" y="9845"/>
                    <a:pt x="11060" y="11845"/>
                    <a:pt x="11136" y="13616"/>
                  </a:cubicBezTo>
                  <a:cubicBezTo>
                    <a:pt x="11186" y="15641"/>
                    <a:pt x="11541" y="17716"/>
                    <a:pt x="12148" y="19690"/>
                  </a:cubicBezTo>
                  <a:cubicBezTo>
                    <a:pt x="12705" y="21512"/>
                    <a:pt x="13717" y="23435"/>
                    <a:pt x="14906" y="24979"/>
                  </a:cubicBezTo>
                  <a:cubicBezTo>
                    <a:pt x="15438" y="25688"/>
                    <a:pt x="16096" y="26321"/>
                    <a:pt x="16956" y="26675"/>
                  </a:cubicBezTo>
                  <a:cubicBezTo>
                    <a:pt x="17867" y="27054"/>
                    <a:pt x="18854" y="27156"/>
                    <a:pt x="19664" y="27712"/>
                  </a:cubicBezTo>
                  <a:cubicBezTo>
                    <a:pt x="19715" y="27763"/>
                    <a:pt x="19740" y="27763"/>
                    <a:pt x="19766" y="27763"/>
                  </a:cubicBezTo>
                  <a:cubicBezTo>
                    <a:pt x="19487" y="28497"/>
                    <a:pt x="19209" y="29231"/>
                    <a:pt x="18905" y="29990"/>
                  </a:cubicBezTo>
                  <a:cubicBezTo>
                    <a:pt x="18753" y="30395"/>
                    <a:pt x="18601" y="30851"/>
                    <a:pt x="18399" y="31256"/>
                  </a:cubicBezTo>
                  <a:cubicBezTo>
                    <a:pt x="17867" y="30749"/>
                    <a:pt x="17260" y="30243"/>
                    <a:pt x="16577" y="29940"/>
                  </a:cubicBezTo>
                  <a:cubicBezTo>
                    <a:pt x="15792" y="29560"/>
                    <a:pt x="14982" y="29560"/>
                    <a:pt x="14147" y="29560"/>
                  </a:cubicBezTo>
                  <a:cubicBezTo>
                    <a:pt x="12274" y="29509"/>
                    <a:pt x="10781" y="28573"/>
                    <a:pt x="9465" y="27333"/>
                  </a:cubicBezTo>
                  <a:cubicBezTo>
                    <a:pt x="8529" y="26523"/>
                    <a:pt x="7820" y="25511"/>
                    <a:pt x="6960" y="24574"/>
                  </a:cubicBezTo>
                  <a:cubicBezTo>
                    <a:pt x="6125" y="23663"/>
                    <a:pt x="5416" y="22777"/>
                    <a:pt x="4859" y="21664"/>
                  </a:cubicBezTo>
                  <a:cubicBezTo>
                    <a:pt x="4353" y="20652"/>
                    <a:pt x="4024" y="19589"/>
                    <a:pt x="4049" y="18425"/>
                  </a:cubicBezTo>
                  <a:cubicBezTo>
                    <a:pt x="4075" y="17412"/>
                    <a:pt x="4303" y="16451"/>
                    <a:pt x="4201" y="15438"/>
                  </a:cubicBezTo>
                  <a:cubicBezTo>
                    <a:pt x="4454" y="15135"/>
                    <a:pt x="4783" y="14831"/>
                    <a:pt x="5087" y="14628"/>
                  </a:cubicBezTo>
                  <a:cubicBezTo>
                    <a:pt x="5239" y="14527"/>
                    <a:pt x="5441" y="14426"/>
                    <a:pt x="5593" y="14401"/>
                  </a:cubicBezTo>
                  <a:cubicBezTo>
                    <a:pt x="5695" y="14373"/>
                    <a:pt x="5760" y="14355"/>
                    <a:pt x="5803" y="14355"/>
                  </a:cubicBezTo>
                  <a:cubicBezTo>
                    <a:pt x="5878" y="14355"/>
                    <a:pt x="5890" y="14408"/>
                    <a:pt x="5922" y="14552"/>
                  </a:cubicBezTo>
                  <a:cubicBezTo>
                    <a:pt x="5973" y="14831"/>
                    <a:pt x="5846" y="15286"/>
                    <a:pt x="5846" y="15565"/>
                  </a:cubicBezTo>
                  <a:lnTo>
                    <a:pt x="5846" y="16324"/>
                  </a:lnTo>
                  <a:cubicBezTo>
                    <a:pt x="5872" y="16906"/>
                    <a:pt x="5948" y="17438"/>
                    <a:pt x="6049" y="17969"/>
                  </a:cubicBezTo>
                  <a:cubicBezTo>
                    <a:pt x="6454" y="20373"/>
                    <a:pt x="7441" y="22651"/>
                    <a:pt x="8731" y="24676"/>
                  </a:cubicBezTo>
                  <a:cubicBezTo>
                    <a:pt x="9389" y="25688"/>
                    <a:pt x="10123" y="26700"/>
                    <a:pt x="11009" y="27561"/>
                  </a:cubicBezTo>
                  <a:cubicBezTo>
                    <a:pt x="11427" y="27943"/>
                    <a:pt x="11952" y="28266"/>
                    <a:pt x="12503" y="28266"/>
                  </a:cubicBezTo>
                  <a:cubicBezTo>
                    <a:pt x="12753" y="28266"/>
                    <a:pt x="13008" y="28200"/>
                    <a:pt x="13261" y="28041"/>
                  </a:cubicBezTo>
                  <a:cubicBezTo>
                    <a:pt x="14831" y="27004"/>
                    <a:pt x="12274" y="24245"/>
                    <a:pt x="11667" y="23385"/>
                  </a:cubicBezTo>
                  <a:cubicBezTo>
                    <a:pt x="10781" y="22170"/>
                    <a:pt x="9896" y="20879"/>
                    <a:pt x="9592" y="19386"/>
                  </a:cubicBezTo>
                  <a:cubicBezTo>
                    <a:pt x="9263" y="17944"/>
                    <a:pt x="9415" y="16425"/>
                    <a:pt x="9592" y="14932"/>
                  </a:cubicBezTo>
                  <a:cubicBezTo>
                    <a:pt x="9718" y="13793"/>
                    <a:pt x="9744" y="12629"/>
                    <a:pt x="9896" y="11490"/>
                  </a:cubicBezTo>
                  <a:cubicBezTo>
                    <a:pt x="9971" y="10275"/>
                    <a:pt x="10275" y="8985"/>
                    <a:pt x="11313" y="8226"/>
                  </a:cubicBezTo>
                  <a:cubicBezTo>
                    <a:pt x="11363" y="8200"/>
                    <a:pt x="11414" y="8175"/>
                    <a:pt x="11515" y="8099"/>
                  </a:cubicBezTo>
                  <a:close/>
                  <a:moveTo>
                    <a:pt x="3847" y="15843"/>
                  </a:moveTo>
                  <a:lnTo>
                    <a:pt x="3847" y="15843"/>
                  </a:lnTo>
                  <a:cubicBezTo>
                    <a:pt x="3898" y="16855"/>
                    <a:pt x="3645" y="17842"/>
                    <a:pt x="3670" y="18855"/>
                  </a:cubicBezTo>
                  <a:cubicBezTo>
                    <a:pt x="3695" y="19842"/>
                    <a:pt x="4024" y="20753"/>
                    <a:pt x="4429" y="21639"/>
                  </a:cubicBezTo>
                  <a:cubicBezTo>
                    <a:pt x="4935" y="22676"/>
                    <a:pt x="5568" y="23613"/>
                    <a:pt x="6327" y="24448"/>
                  </a:cubicBezTo>
                  <a:cubicBezTo>
                    <a:pt x="7112" y="25334"/>
                    <a:pt x="7871" y="26295"/>
                    <a:pt x="8681" y="27181"/>
                  </a:cubicBezTo>
                  <a:cubicBezTo>
                    <a:pt x="9769" y="28320"/>
                    <a:pt x="11212" y="29459"/>
                    <a:pt x="12806" y="29813"/>
                  </a:cubicBezTo>
                  <a:cubicBezTo>
                    <a:pt x="13717" y="30015"/>
                    <a:pt x="14679" y="29838"/>
                    <a:pt x="15590" y="30015"/>
                  </a:cubicBezTo>
                  <a:cubicBezTo>
                    <a:pt x="16653" y="30243"/>
                    <a:pt x="17488" y="30952"/>
                    <a:pt x="18272" y="31660"/>
                  </a:cubicBezTo>
                  <a:cubicBezTo>
                    <a:pt x="18095" y="32091"/>
                    <a:pt x="17918" y="32496"/>
                    <a:pt x="17741" y="32901"/>
                  </a:cubicBezTo>
                  <a:cubicBezTo>
                    <a:pt x="17527" y="32887"/>
                    <a:pt x="17313" y="32880"/>
                    <a:pt x="17099" y="32880"/>
                  </a:cubicBezTo>
                  <a:cubicBezTo>
                    <a:pt x="15743" y="32880"/>
                    <a:pt x="14398" y="33170"/>
                    <a:pt x="13261" y="33913"/>
                  </a:cubicBezTo>
                  <a:cubicBezTo>
                    <a:pt x="12629" y="34318"/>
                    <a:pt x="12047" y="34824"/>
                    <a:pt x="11363" y="35178"/>
                  </a:cubicBezTo>
                  <a:cubicBezTo>
                    <a:pt x="11002" y="35348"/>
                    <a:pt x="10668" y="35420"/>
                    <a:pt x="10338" y="35420"/>
                  </a:cubicBezTo>
                  <a:cubicBezTo>
                    <a:pt x="9881" y="35420"/>
                    <a:pt x="9433" y="35283"/>
                    <a:pt x="8934" y="35077"/>
                  </a:cubicBezTo>
                  <a:cubicBezTo>
                    <a:pt x="7086" y="34368"/>
                    <a:pt x="4885" y="33609"/>
                    <a:pt x="3467" y="32091"/>
                  </a:cubicBezTo>
                  <a:cubicBezTo>
                    <a:pt x="2860" y="31458"/>
                    <a:pt x="2430" y="30699"/>
                    <a:pt x="1898" y="29965"/>
                  </a:cubicBezTo>
                  <a:cubicBezTo>
                    <a:pt x="1468" y="29433"/>
                    <a:pt x="785" y="28750"/>
                    <a:pt x="759" y="28041"/>
                  </a:cubicBezTo>
                  <a:cubicBezTo>
                    <a:pt x="759" y="27991"/>
                    <a:pt x="759" y="27966"/>
                    <a:pt x="709" y="27940"/>
                  </a:cubicBezTo>
                  <a:cubicBezTo>
                    <a:pt x="886" y="27459"/>
                    <a:pt x="1088" y="26979"/>
                    <a:pt x="1392" y="26574"/>
                  </a:cubicBezTo>
                  <a:cubicBezTo>
                    <a:pt x="1468" y="27029"/>
                    <a:pt x="1519" y="27485"/>
                    <a:pt x="1671" y="27940"/>
                  </a:cubicBezTo>
                  <a:cubicBezTo>
                    <a:pt x="1822" y="28446"/>
                    <a:pt x="2151" y="28826"/>
                    <a:pt x="2455" y="29231"/>
                  </a:cubicBezTo>
                  <a:cubicBezTo>
                    <a:pt x="3290" y="30218"/>
                    <a:pt x="4252" y="31028"/>
                    <a:pt x="5391" y="31635"/>
                  </a:cubicBezTo>
                  <a:cubicBezTo>
                    <a:pt x="6001" y="31966"/>
                    <a:pt x="6647" y="32178"/>
                    <a:pt x="7321" y="32178"/>
                  </a:cubicBezTo>
                  <a:cubicBezTo>
                    <a:pt x="7626" y="32178"/>
                    <a:pt x="7936" y="32135"/>
                    <a:pt x="8251" y="32040"/>
                  </a:cubicBezTo>
                  <a:cubicBezTo>
                    <a:pt x="9111" y="31787"/>
                    <a:pt x="9744" y="31230"/>
                    <a:pt x="9440" y="30269"/>
                  </a:cubicBezTo>
                  <a:cubicBezTo>
                    <a:pt x="8807" y="28193"/>
                    <a:pt x="6201" y="27561"/>
                    <a:pt x="4581" y="26523"/>
                  </a:cubicBezTo>
                  <a:cubicBezTo>
                    <a:pt x="4100" y="26194"/>
                    <a:pt x="3366" y="25688"/>
                    <a:pt x="3214" y="25080"/>
                  </a:cubicBezTo>
                  <a:cubicBezTo>
                    <a:pt x="3113" y="24701"/>
                    <a:pt x="3341" y="24296"/>
                    <a:pt x="3442" y="23942"/>
                  </a:cubicBezTo>
                  <a:cubicBezTo>
                    <a:pt x="3695" y="22803"/>
                    <a:pt x="3290" y="21790"/>
                    <a:pt x="2860" y="20753"/>
                  </a:cubicBezTo>
                  <a:cubicBezTo>
                    <a:pt x="2455" y="19766"/>
                    <a:pt x="2227" y="19007"/>
                    <a:pt x="2607" y="17994"/>
                  </a:cubicBezTo>
                  <a:cubicBezTo>
                    <a:pt x="2936" y="17210"/>
                    <a:pt x="3341" y="16476"/>
                    <a:pt x="3847" y="15843"/>
                  </a:cubicBezTo>
                  <a:close/>
                  <a:moveTo>
                    <a:pt x="43555" y="25030"/>
                  </a:moveTo>
                  <a:cubicBezTo>
                    <a:pt x="43631" y="25587"/>
                    <a:pt x="43681" y="26194"/>
                    <a:pt x="43783" y="26776"/>
                  </a:cubicBezTo>
                  <a:cubicBezTo>
                    <a:pt x="43884" y="27535"/>
                    <a:pt x="44137" y="28598"/>
                    <a:pt x="43808" y="29332"/>
                  </a:cubicBezTo>
                  <a:cubicBezTo>
                    <a:pt x="43454" y="30091"/>
                    <a:pt x="42163" y="30117"/>
                    <a:pt x="41429" y="30319"/>
                  </a:cubicBezTo>
                  <a:cubicBezTo>
                    <a:pt x="39278" y="30851"/>
                    <a:pt x="37000" y="30901"/>
                    <a:pt x="34824" y="31002"/>
                  </a:cubicBezTo>
                  <a:cubicBezTo>
                    <a:pt x="34597" y="31014"/>
                    <a:pt x="34371" y="31019"/>
                    <a:pt x="34145" y="31019"/>
                  </a:cubicBezTo>
                  <a:cubicBezTo>
                    <a:pt x="32305" y="31019"/>
                    <a:pt x="30494" y="30685"/>
                    <a:pt x="28623" y="30572"/>
                  </a:cubicBezTo>
                  <a:cubicBezTo>
                    <a:pt x="28182" y="30548"/>
                    <a:pt x="27710" y="30521"/>
                    <a:pt x="27232" y="30521"/>
                  </a:cubicBezTo>
                  <a:cubicBezTo>
                    <a:pt x="26229" y="30521"/>
                    <a:pt x="25202" y="30640"/>
                    <a:pt x="24397" y="31154"/>
                  </a:cubicBezTo>
                  <a:cubicBezTo>
                    <a:pt x="23461" y="31762"/>
                    <a:pt x="23030" y="32901"/>
                    <a:pt x="23714" y="33812"/>
                  </a:cubicBezTo>
                  <a:cubicBezTo>
                    <a:pt x="24574" y="34900"/>
                    <a:pt x="26219" y="35305"/>
                    <a:pt x="27510" y="35457"/>
                  </a:cubicBezTo>
                  <a:cubicBezTo>
                    <a:pt x="27920" y="35506"/>
                    <a:pt x="28326" y="35528"/>
                    <a:pt x="28731" y="35528"/>
                  </a:cubicBezTo>
                  <a:cubicBezTo>
                    <a:pt x="30001" y="35528"/>
                    <a:pt x="31248" y="35308"/>
                    <a:pt x="32495" y="35001"/>
                  </a:cubicBezTo>
                  <a:cubicBezTo>
                    <a:pt x="34469" y="34520"/>
                    <a:pt x="36443" y="33989"/>
                    <a:pt x="38392" y="33483"/>
                  </a:cubicBezTo>
                  <a:cubicBezTo>
                    <a:pt x="39404" y="33230"/>
                    <a:pt x="40417" y="33027"/>
                    <a:pt x="41404" y="32749"/>
                  </a:cubicBezTo>
                  <a:cubicBezTo>
                    <a:pt x="41733" y="32647"/>
                    <a:pt x="42036" y="32572"/>
                    <a:pt x="42391" y="32470"/>
                  </a:cubicBezTo>
                  <a:cubicBezTo>
                    <a:pt x="42503" y="32448"/>
                    <a:pt x="42696" y="32365"/>
                    <a:pt x="42827" y="32365"/>
                  </a:cubicBezTo>
                  <a:cubicBezTo>
                    <a:pt x="42843" y="32365"/>
                    <a:pt x="42858" y="32366"/>
                    <a:pt x="42872" y="32369"/>
                  </a:cubicBezTo>
                  <a:cubicBezTo>
                    <a:pt x="43201" y="32521"/>
                    <a:pt x="43049" y="32647"/>
                    <a:pt x="43023" y="33002"/>
                  </a:cubicBezTo>
                  <a:cubicBezTo>
                    <a:pt x="42897" y="33761"/>
                    <a:pt x="42745" y="34520"/>
                    <a:pt x="42543" y="35305"/>
                  </a:cubicBezTo>
                  <a:lnTo>
                    <a:pt x="42492" y="35305"/>
                  </a:lnTo>
                  <a:cubicBezTo>
                    <a:pt x="40417" y="35431"/>
                    <a:pt x="38519" y="36317"/>
                    <a:pt x="36494" y="36595"/>
                  </a:cubicBezTo>
                  <a:cubicBezTo>
                    <a:pt x="35355" y="36773"/>
                    <a:pt x="34216" y="36975"/>
                    <a:pt x="33052" y="37076"/>
                  </a:cubicBezTo>
                  <a:cubicBezTo>
                    <a:pt x="32853" y="37095"/>
                    <a:pt x="32656" y="37104"/>
                    <a:pt x="32460" y="37104"/>
                  </a:cubicBezTo>
                  <a:cubicBezTo>
                    <a:pt x="31608" y="37104"/>
                    <a:pt x="30773" y="36947"/>
                    <a:pt x="29889" y="36823"/>
                  </a:cubicBezTo>
                  <a:cubicBezTo>
                    <a:pt x="28876" y="36671"/>
                    <a:pt x="27839" y="36697"/>
                    <a:pt x="26801" y="36595"/>
                  </a:cubicBezTo>
                  <a:cubicBezTo>
                    <a:pt x="25789" y="36469"/>
                    <a:pt x="24802" y="36216"/>
                    <a:pt x="23790" y="36165"/>
                  </a:cubicBezTo>
                  <a:cubicBezTo>
                    <a:pt x="22701" y="36089"/>
                    <a:pt x="21613" y="35937"/>
                    <a:pt x="20626" y="35457"/>
                  </a:cubicBezTo>
                  <a:cubicBezTo>
                    <a:pt x="19512" y="34925"/>
                    <a:pt x="18829" y="33913"/>
                    <a:pt x="18070" y="32976"/>
                  </a:cubicBezTo>
                  <a:cubicBezTo>
                    <a:pt x="18576" y="31888"/>
                    <a:pt x="19006" y="30775"/>
                    <a:pt x="19411" y="29636"/>
                  </a:cubicBezTo>
                  <a:cubicBezTo>
                    <a:pt x="19649" y="29699"/>
                    <a:pt x="19892" y="29720"/>
                    <a:pt x="20137" y="29720"/>
                  </a:cubicBezTo>
                  <a:cubicBezTo>
                    <a:pt x="20633" y="29720"/>
                    <a:pt x="21140" y="29634"/>
                    <a:pt x="21638" y="29634"/>
                  </a:cubicBezTo>
                  <a:cubicBezTo>
                    <a:pt x="21680" y="29634"/>
                    <a:pt x="21723" y="29635"/>
                    <a:pt x="21765" y="29636"/>
                  </a:cubicBezTo>
                  <a:cubicBezTo>
                    <a:pt x="22748" y="29680"/>
                    <a:pt x="23731" y="29742"/>
                    <a:pt x="24714" y="29742"/>
                  </a:cubicBezTo>
                  <a:cubicBezTo>
                    <a:pt x="24870" y="29742"/>
                    <a:pt x="25026" y="29741"/>
                    <a:pt x="25181" y="29737"/>
                  </a:cubicBezTo>
                  <a:cubicBezTo>
                    <a:pt x="27333" y="29686"/>
                    <a:pt x="29509" y="29433"/>
                    <a:pt x="31635" y="28953"/>
                  </a:cubicBezTo>
                  <a:cubicBezTo>
                    <a:pt x="33634" y="28497"/>
                    <a:pt x="35532" y="27687"/>
                    <a:pt x="37380" y="26852"/>
                  </a:cubicBezTo>
                  <a:cubicBezTo>
                    <a:pt x="39379" y="25966"/>
                    <a:pt x="41378" y="25334"/>
                    <a:pt x="43555" y="25030"/>
                  </a:cubicBezTo>
                  <a:close/>
                  <a:moveTo>
                    <a:pt x="532" y="28573"/>
                  </a:moveTo>
                  <a:cubicBezTo>
                    <a:pt x="684" y="28953"/>
                    <a:pt x="962" y="29332"/>
                    <a:pt x="1190" y="29636"/>
                  </a:cubicBezTo>
                  <a:cubicBezTo>
                    <a:pt x="1696" y="30319"/>
                    <a:pt x="2177" y="31028"/>
                    <a:pt x="2683" y="31711"/>
                  </a:cubicBezTo>
                  <a:cubicBezTo>
                    <a:pt x="3974" y="33356"/>
                    <a:pt x="5948" y="34191"/>
                    <a:pt x="7846" y="35001"/>
                  </a:cubicBezTo>
                  <a:cubicBezTo>
                    <a:pt x="8586" y="35297"/>
                    <a:pt x="9422" y="35761"/>
                    <a:pt x="10237" y="35761"/>
                  </a:cubicBezTo>
                  <a:cubicBezTo>
                    <a:pt x="10258" y="35761"/>
                    <a:pt x="10279" y="35761"/>
                    <a:pt x="10300" y="35760"/>
                  </a:cubicBezTo>
                  <a:cubicBezTo>
                    <a:pt x="10984" y="35710"/>
                    <a:pt x="11566" y="35406"/>
                    <a:pt x="12123" y="35052"/>
                  </a:cubicBezTo>
                  <a:cubicBezTo>
                    <a:pt x="12806" y="34621"/>
                    <a:pt x="13439" y="34039"/>
                    <a:pt x="14198" y="33685"/>
                  </a:cubicBezTo>
                  <a:cubicBezTo>
                    <a:pt x="15078" y="33299"/>
                    <a:pt x="16068" y="33167"/>
                    <a:pt x="17013" y="33167"/>
                  </a:cubicBezTo>
                  <a:cubicBezTo>
                    <a:pt x="17181" y="33167"/>
                    <a:pt x="17348" y="33171"/>
                    <a:pt x="17513" y="33179"/>
                  </a:cubicBezTo>
                  <a:cubicBezTo>
                    <a:pt x="16880" y="34546"/>
                    <a:pt x="16298" y="35937"/>
                    <a:pt x="15919" y="37405"/>
                  </a:cubicBezTo>
                  <a:cubicBezTo>
                    <a:pt x="15895" y="37403"/>
                    <a:pt x="15871" y="37401"/>
                    <a:pt x="15846" y="37401"/>
                  </a:cubicBezTo>
                  <a:cubicBezTo>
                    <a:pt x="15172" y="37401"/>
                    <a:pt x="14312" y="38379"/>
                    <a:pt x="13970" y="38721"/>
                  </a:cubicBezTo>
                  <a:cubicBezTo>
                    <a:pt x="13134" y="39558"/>
                    <a:pt x="12184" y="40733"/>
                    <a:pt x="10908" y="40733"/>
                  </a:cubicBezTo>
                  <a:cubicBezTo>
                    <a:pt x="10833" y="40733"/>
                    <a:pt x="10757" y="40729"/>
                    <a:pt x="10680" y="40721"/>
                  </a:cubicBezTo>
                  <a:cubicBezTo>
                    <a:pt x="9642" y="40594"/>
                    <a:pt x="8655" y="39835"/>
                    <a:pt x="7846" y="39177"/>
                  </a:cubicBezTo>
                  <a:cubicBezTo>
                    <a:pt x="7010" y="38494"/>
                    <a:pt x="6251" y="37785"/>
                    <a:pt x="5365" y="37178"/>
                  </a:cubicBezTo>
                  <a:cubicBezTo>
                    <a:pt x="4530" y="36595"/>
                    <a:pt x="3594" y="36266"/>
                    <a:pt x="3037" y="35330"/>
                  </a:cubicBezTo>
                  <a:cubicBezTo>
                    <a:pt x="2455" y="34444"/>
                    <a:pt x="2278" y="33407"/>
                    <a:pt x="1797" y="32470"/>
                  </a:cubicBezTo>
                  <a:cubicBezTo>
                    <a:pt x="1291" y="31407"/>
                    <a:pt x="253" y="30699"/>
                    <a:pt x="355" y="29433"/>
                  </a:cubicBezTo>
                  <a:cubicBezTo>
                    <a:pt x="405" y="29180"/>
                    <a:pt x="430" y="28877"/>
                    <a:pt x="532" y="28573"/>
                  </a:cubicBezTo>
                  <a:close/>
                  <a:moveTo>
                    <a:pt x="17893" y="33305"/>
                  </a:moveTo>
                  <a:cubicBezTo>
                    <a:pt x="18525" y="34115"/>
                    <a:pt x="19158" y="34950"/>
                    <a:pt x="20044" y="35533"/>
                  </a:cubicBezTo>
                  <a:cubicBezTo>
                    <a:pt x="20879" y="36039"/>
                    <a:pt x="21866" y="36292"/>
                    <a:pt x="22828" y="36418"/>
                  </a:cubicBezTo>
                  <a:cubicBezTo>
                    <a:pt x="23941" y="36545"/>
                    <a:pt x="24979" y="36646"/>
                    <a:pt x="26067" y="36823"/>
                  </a:cubicBezTo>
                  <a:cubicBezTo>
                    <a:pt x="27181" y="37051"/>
                    <a:pt x="28269" y="36975"/>
                    <a:pt x="29383" y="37102"/>
                  </a:cubicBezTo>
                  <a:cubicBezTo>
                    <a:pt x="30390" y="37222"/>
                    <a:pt x="31398" y="37433"/>
                    <a:pt x="32406" y="37433"/>
                  </a:cubicBezTo>
                  <a:cubicBezTo>
                    <a:pt x="32461" y="37433"/>
                    <a:pt x="32516" y="37432"/>
                    <a:pt x="32571" y="37431"/>
                  </a:cubicBezTo>
                  <a:cubicBezTo>
                    <a:pt x="33710" y="37405"/>
                    <a:pt x="34900" y="37178"/>
                    <a:pt x="35988" y="36975"/>
                  </a:cubicBezTo>
                  <a:cubicBezTo>
                    <a:pt x="37127" y="36823"/>
                    <a:pt x="38215" y="36570"/>
                    <a:pt x="39328" y="36292"/>
                  </a:cubicBezTo>
                  <a:cubicBezTo>
                    <a:pt x="40341" y="36013"/>
                    <a:pt x="41378" y="35710"/>
                    <a:pt x="42416" y="35634"/>
                  </a:cubicBezTo>
                  <a:lnTo>
                    <a:pt x="42416" y="35634"/>
                  </a:lnTo>
                  <a:cubicBezTo>
                    <a:pt x="42138" y="36671"/>
                    <a:pt x="41733" y="37658"/>
                    <a:pt x="41125" y="38494"/>
                  </a:cubicBezTo>
                  <a:cubicBezTo>
                    <a:pt x="40012" y="40088"/>
                    <a:pt x="38240" y="40619"/>
                    <a:pt x="36418" y="40872"/>
                  </a:cubicBezTo>
                  <a:cubicBezTo>
                    <a:pt x="36232" y="40898"/>
                    <a:pt x="36045" y="40909"/>
                    <a:pt x="35859" y="40909"/>
                  </a:cubicBezTo>
                  <a:cubicBezTo>
                    <a:pt x="34347" y="40909"/>
                    <a:pt x="32835" y="40148"/>
                    <a:pt x="31483" y="39607"/>
                  </a:cubicBezTo>
                  <a:cubicBezTo>
                    <a:pt x="29965" y="39000"/>
                    <a:pt x="28471" y="38342"/>
                    <a:pt x="26928" y="37911"/>
                  </a:cubicBezTo>
                  <a:cubicBezTo>
                    <a:pt x="26132" y="37691"/>
                    <a:pt x="25165" y="37448"/>
                    <a:pt x="24265" y="37448"/>
                  </a:cubicBezTo>
                  <a:cubicBezTo>
                    <a:pt x="23819" y="37448"/>
                    <a:pt x="23390" y="37508"/>
                    <a:pt x="23005" y="37658"/>
                  </a:cubicBezTo>
                  <a:cubicBezTo>
                    <a:pt x="22625" y="37785"/>
                    <a:pt x="22043" y="38114"/>
                    <a:pt x="21942" y="38569"/>
                  </a:cubicBezTo>
                  <a:cubicBezTo>
                    <a:pt x="21866" y="39076"/>
                    <a:pt x="22296" y="39632"/>
                    <a:pt x="22549" y="39987"/>
                  </a:cubicBezTo>
                  <a:cubicBezTo>
                    <a:pt x="23461" y="41277"/>
                    <a:pt x="24397" y="42593"/>
                    <a:pt x="25688" y="43505"/>
                  </a:cubicBezTo>
                  <a:cubicBezTo>
                    <a:pt x="26877" y="44365"/>
                    <a:pt x="28244" y="44947"/>
                    <a:pt x="29661" y="45377"/>
                  </a:cubicBezTo>
                  <a:cubicBezTo>
                    <a:pt x="31146" y="45834"/>
                    <a:pt x="32744" y="46106"/>
                    <a:pt x="34331" y="46106"/>
                  </a:cubicBezTo>
                  <a:cubicBezTo>
                    <a:pt x="35558" y="46106"/>
                    <a:pt x="36778" y="45944"/>
                    <a:pt x="37937" y="45580"/>
                  </a:cubicBezTo>
                  <a:lnTo>
                    <a:pt x="37937" y="45580"/>
                  </a:lnTo>
                  <a:cubicBezTo>
                    <a:pt x="37203" y="46339"/>
                    <a:pt x="36494" y="47098"/>
                    <a:pt x="35709" y="47782"/>
                  </a:cubicBezTo>
                  <a:cubicBezTo>
                    <a:pt x="35203" y="48186"/>
                    <a:pt x="34722" y="48591"/>
                    <a:pt x="34191" y="48946"/>
                  </a:cubicBezTo>
                  <a:cubicBezTo>
                    <a:pt x="34166" y="48946"/>
                    <a:pt x="34140" y="48920"/>
                    <a:pt x="34090" y="48920"/>
                  </a:cubicBezTo>
                  <a:cubicBezTo>
                    <a:pt x="33959" y="48932"/>
                    <a:pt x="33830" y="48937"/>
                    <a:pt x="33701" y="48937"/>
                  </a:cubicBezTo>
                  <a:cubicBezTo>
                    <a:pt x="32105" y="48937"/>
                    <a:pt x="30632" y="48108"/>
                    <a:pt x="29180" y="47453"/>
                  </a:cubicBezTo>
                  <a:cubicBezTo>
                    <a:pt x="27611" y="46719"/>
                    <a:pt x="25991" y="45959"/>
                    <a:pt x="24599" y="44922"/>
                  </a:cubicBezTo>
                  <a:cubicBezTo>
                    <a:pt x="23309" y="43935"/>
                    <a:pt x="22448" y="42492"/>
                    <a:pt x="21132" y="41530"/>
                  </a:cubicBezTo>
                  <a:cubicBezTo>
                    <a:pt x="20297" y="40948"/>
                    <a:pt x="18601" y="40645"/>
                    <a:pt x="18247" y="39607"/>
                  </a:cubicBezTo>
                  <a:cubicBezTo>
                    <a:pt x="18222" y="39582"/>
                    <a:pt x="18222" y="39556"/>
                    <a:pt x="18171" y="39506"/>
                  </a:cubicBezTo>
                  <a:cubicBezTo>
                    <a:pt x="17994" y="38240"/>
                    <a:pt x="17387" y="37076"/>
                    <a:pt x="16805" y="35912"/>
                  </a:cubicBezTo>
                  <a:lnTo>
                    <a:pt x="16805" y="35887"/>
                  </a:lnTo>
                  <a:cubicBezTo>
                    <a:pt x="17108" y="35001"/>
                    <a:pt x="17488" y="34141"/>
                    <a:pt x="17893" y="33305"/>
                  </a:cubicBezTo>
                  <a:close/>
                  <a:moveTo>
                    <a:pt x="18247" y="40265"/>
                  </a:moveTo>
                  <a:cubicBezTo>
                    <a:pt x="18854" y="40948"/>
                    <a:pt x="19993" y="41227"/>
                    <a:pt x="20677" y="41657"/>
                  </a:cubicBezTo>
                  <a:cubicBezTo>
                    <a:pt x="22246" y="42619"/>
                    <a:pt x="23157" y="44314"/>
                    <a:pt x="24599" y="45403"/>
                  </a:cubicBezTo>
                  <a:cubicBezTo>
                    <a:pt x="26118" y="46516"/>
                    <a:pt x="27864" y="47301"/>
                    <a:pt x="29585" y="48060"/>
                  </a:cubicBezTo>
                  <a:cubicBezTo>
                    <a:pt x="30901" y="48617"/>
                    <a:pt x="32192" y="49300"/>
                    <a:pt x="33634" y="49325"/>
                  </a:cubicBezTo>
                  <a:cubicBezTo>
                    <a:pt x="33179" y="49578"/>
                    <a:pt x="32748" y="49806"/>
                    <a:pt x="32242" y="49958"/>
                  </a:cubicBezTo>
                  <a:cubicBezTo>
                    <a:pt x="31559" y="50173"/>
                    <a:pt x="30933" y="50306"/>
                    <a:pt x="30309" y="50306"/>
                  </a:cubicBezTo>
                  <a:cubicBezTo>
                    <a:pt x="29686" y="50306"/>
                    <a:pt x="29066" y="50173"/>
                    <a:pt x="28396" y="49857"/>
                  </a:cubicBezTo>
                  <a:cubicBezTo>
                    <a:pt x="27130" y="49300"/>
                    <a:pt x="26042" y="48364"/>
                    <a:pt x="25030" y="47453"/>
                  </a:cubicBezTo>
                  <a:cubicBezTo>
                    <a:pt x="24473" y="46972"/>
                    <a:pt x="24017" y="46314"/>
                    <a:pt x="23283" y="46086"/>
                  </a:cubicBezTo>
                  <a:cubicBezTo>
                    <a:pt x="23173" y="46055"/>
                    <a:pt x="23065" y="46040"/>
                    <a:pt x="22960" y="46040"/>
                  </a:cubicBezTo>
                  <a:cubicBezTo>
                    <a:pt x="22461" y="46040"/>
                    <a:pt x="22042" y="46373"/>
                    <a:pt x="21917" y="46896"/>
                  </a:cubicBezTo>
                  <a:cubicBezTo>
                    <a:pt x="21740" y="47706"/>
                    <a:pt x="22195" y="48490"/>
                    <a:pt x="22651" y="49173"/>
                  </a:cubicBezTo>
                  <a:cubicBezTo>
                    <a:pt x="23764" y="50591"/>
                    <a:pt x="25409" y="51856"/>
                    <a:pt x="27231" y="52109"/>
                  </a:cubicBezTo>
                  <a:cubicBezTo>
                    <a:pt x="26573" y="52413"/>
                    <a:pt x="25915" y="52717"/>
                    <a:pt x="25207" y="52919"/>
                  </a:cubicBezTo>
                  <a:cubicBezTo>
                    <a:pt x="24296" y="51831"/>
                    <a:pt x="22524" y="51831"/>
                    <a:pt x="21284" y="51274"/>
                  </a:cubicBezTo>
                  <a:cubicBezTo>
                    <a:pt x="19361" y="50464"/>
                    <a:pt x="17361" y="48465"/>
                    <a:pt x="17007" y="46339"/>
                  </a:cubicBezTo>
                  <a:cubicBezTo>
                    <a:pt x="16678" y="44238"/>
                    <a:pt x="18196" y="42593"/>
                    <a:pt x="18247" y="40518"/>
                  </a:cubicBezTo>
                  <a:lnTo>
                    <a:pt x="18247" y="40265"/>
                  </a:lnTo>
                  <a:close/>
                  <a:moveTo>
                    <a:pt x="16602" y="36342"/>
                  </a:moveTo>
                  <a:cubicBezTo>
                    <a:pt x="17463" y="38063"/>
                    <a:pt x="18323" y="39835"/>
                    <a:pt x="17690" y="41784"/>
                  </a:cubicBezTo>
                  <a:cubicBezTo>
                    <a:pt x="17387" y="42720"/>
                    <a:pt x="16880" y="43530"/>
                    <a:pt x="16703" y="44492"/>
                  </a:cubicBezTo>
                  <a:cubicBezTo>
                    <a:pt x="16526" y="45301"/>
                    <a:pt x="16526" y="46187"/>
                    <a:pt x="16805" y="46972"/>
                  </a:cubicBezTo>
                  <a:cubicBezTo>
                    <a:pt x="17336" y="48693"/>
                    <a:pt x="18779" y="50236"/>
                    <a:pt x="20272" y="51173"/>
                  </a:cubicBezTo>
                  <a:cubicBezTo>
                    <a:pt x="21006" y="51603"/>
                    <a:pt x="21790" y="51856"/>
                    <a:pt x="22575" y="52084"/>
                  </a:cubicBezTo>
                  <a:cubicBezTo>
                    <a:pt x="23309" y="52261"/>
                    <a:pt x="24220" y="52489"/>
                    <a:pt x="24802" y="53020"/>
                  </a:cubicBezTo>
                  <a:cubicBezTo>
                    <a:pt x="24212" y="53168"/>
                    <a:pt x="23608" y="53258"/>
                    <a:pt x="23001" y="53258"/>
                  </a:cubicBezTo>
                  <a:cubicBezTo>
                    <a:pt x="22462" y="53258"/>
                    <a:pt x="21921" y="53187"/>
                    <a:pt x="21385" y="53020"/>
                  </a:cubicBezTo>
                  <a:cubicBezTo>
                    <a:pt x="20145" y="52666"/>
                    <a:pt x="18981" y="52109"/>
                    <a:pt x="17766" y="51704"/>
                  </a:cubicBezTo>
                  <a:cubicBezTo>
                    <a:pt x="16577" y="51325"/>
                    <a:pt x="15337" y="51072"/>
                    <a:pt x="14426" y="50110"/>
                  </a:cubicBezTo>
                  <a:cubicBezTo>
                    <a:pt x="13186" y="48819"/>
                    <a:pt x="12452" y="46820"/>
                    <a:pt x="12958" y="45074"/>
                  </a:cubicBezTo>
                  <a:cubicBezTo>
                    <a:pt x="13540" y="43125"/>
                    <a:pt x="15893" y="42214"/>
                    <a:pt x="16400" y="40214"/>
                  </a:cubicBezTo>
                  <a:cubicBezTo>
                    <a:pt x="16526" y="39683"/>
                    <a:pt x="16653" y="38924"/>
                    <a:pt x="16526" y="38392"/>
                  </a:cubicBezTo>
                  <a:cubicBezTo>
                    <a:pt x="16551" y="38190"/>
                    <a:pt x="16450" y="37785"/>
                    <a:pt x="16248" y="37557"/>
                  </a:cubicBezTo>
                  <a:cubicBezTo>
                    <a:pt x="16349" y="37152"/>
                    <a:pt x="16476" y="36773"/>
                    <a:pt x="16602" y="36342"/>
                  </a:cubicBezTo>
                  <a:close/>
                  <a:moveTo>
                    <a:pt x="32268" y="1"/>
                  </a:moveTo>
                  <a:cubicBezTo>
                    <a:pt x="31154" y="1"/>
                    <a:pt x="30294" y="861"/>
                    <a:pt x="29281" y="1215"/>
                  </a:cubicBezTo>
                  <a:cubicBezTo>
                    <a:pt x="29006" y="1313"/>
                    <a:pt x="28735" y="1342"/>
                    <a:pt x="28469" y="1342"/>
                  </a:cubicBezTo>
                  <a:cubicBezTo>
                    <a:pt x="28101" y="1342"/>
                    <a:pt x="27741" y="1287"/>
                    <a:pt x="27390" y="1287"/>
                  </a:cubicBezTo>
                  <a:cubicBezTo>
                    <a:pt x="26944" y="1287"/>
                    <a:pt x="26511" y="1375"/>
                    <a:pt x="26093" y="1772"/>
                  </a:cubicBezTo>
                  <a:cubicBezTo>
                    <a:pt x="25232" y="2607"/>
                    <a:pt x="24979" y="3923"/>
                    <a:pt x="24954" y="5062"/>
                  </a:cubicBezTo>
                  <a:cubicBezTo>
                    <a:pt x="24954" y="5644"/>
                    <a:pt x="25004" y="6201"/>
                    <a:pt x="25080" y="6732"/>
                  </a:cubicBezTo>
                  <a:cubicBezTo>
                    <a:pt x="25131" y="7416"/>
                    <a:pt x="25688" y="9440"/>
                    <a:pt x="24928" y="9845"/>
                  </a:cubicBezTo>
                  <a:cubicBezTo>
                    <a:pt x="24886" y="9868"/>
                    <a:pt x="24845" y="9879"/>
                    <a:pt x="24804" y="9879"/>
                  </a:cubicBezTo>
                  <a:cubicBezTo>
                    <a:pt x="24120" y="9879"/>
                    <a:pt x="23712" y="6803"/>
                    <a:pt x="23688" y="6277"/>
                  </a:cubicBezTo>
                  <a:cubicBezTo>
                    <a:pt x="23612" y="5391"/>
                    <a:pt x="23714" y="4505"/>
                    <a:pt x="23790" y="3569"/>
                  </a:cubicBezTo>
                  <a:cubicBezTo>
                    <a:pt x="23815" y="2911"/>
                    <a:pt x="23790" y="2253"/>
                    <a:pt x="23815" y="1595"/>
                  </a:cubicBezTo>
                  <a:cubicBezTo>
                    <a:pt x="23836" y="1131"/>
                    <a:pt x="23892" y="385"/>
                    <a:pt x="23426" y="385"/>
                  </a:cubicBezTo>
                  <a:cubicBezTo>
                    <a:pt x="23333" y="385"/>
                    <a:pt x="23220" y="414"/>
                    <a:pt x="23081" y="481"/>
                  </a:cubicBezTo>
                  <a:cubicBezTo>
                    <a:pt x="22195" y="962"/>
                    <a:pt x="21309" y="1899"/>
                    <a:pt x="21056" y="2860"/>
                  </a:cubicBezTo>
                  <a:cubicBezTo>
                    <a:pt x="20778" y="3949"/>
                    <a:pt x="20803" y="5138"/>
                    <a:pt x="20879" y="6277"/>
                  </a:cubicBezTo>
                  <a:cubicBezTo>
                    <a:pt x="20955" y="7972"/>
                    <a:pt x="20930" y="9693"/>
                    <a:pt x="20904" y="11389"/>
                  </a:cubicBezTo>
                  <a:cubicBezTo>
                    <a:pt x="20879" y="12781"/>
                    <a:pt x="20930" y="14198"/>
                    <a:pt x="20930" y="15590"/>
                  </a:cubicBezTo>
                  <a:cubicBezTo>
                    <a:pt x="20930" y="16324"/>
                    <a:pt x="20778" y="17083"/>
                    <a:pt x="20145" y="17539"/>
                  </a:cubicBezTo>
                  <a:cubicBezTo>
                    <a:pt x="19961" y="17666"/>
                    <a:pt x="19801" y="17720"/>
                    <a:pt x="19661" y="17720"/>
                  </a:cubicBezTo>
                  <a:cubicBezTo>
                    <a:pt x="19051" y="17720"/>
                    <a:pt x="18831" y="16682"/>
                    <a:pt x="18728" y="16147"/>
                  </a:cubicBezTo>
                  <a:cubicBezTo>
                    <a:pt x="18424" y="14628"/>
                    <a:pt x="18652" y="13110"/>
                    <a:pt x="18930" y="11617"/>
                  </a:cubicBezTo>
                  <a:cubicBezTo>
                    <a:pt x="19234" y="10073"/>
                    <a:pt x="19386" y="8479"/>
                    <a:pt x="19639" y="6935"/>
                  </a:cubicBezTo>
                  <a:cubicBezTo>
                    <a:pt x="19766" y="6049"/>
                    <a:pt x="19993" y="5163"/>
                    <a:pt x="20196" y="4278"/>
                  </a:cubicBezTo>
                  <a:cubicBezTo>
                    <a:pt x="20272" y="4024"/>
                    <a:pt x="20424" y="3645"/>
                    <a:pt x="20272" y="3392"/>
                  </a:cubicBezTo>
                  <a:cubicBezTo>
                    <a:pt x="20182" y="3258"/>
                    <a:pt x="20058" y="3211"/>
                    <a:pt x="19924" y="3211"/>
                  </a:cubicBezTo>
                  <a:cubicBezTo>
                    <a:pt x="19831" y="3211"/>
                    <a:pt x="19733" y="3234"/>
                    <a:pt x="19639" y="3265"/>
                  </a:cubicBezTo>
                  <a:cubicBezTo>
                    <a:pt x="18981" y="3442"/>
                    <a:pt x="18348" y="3822"/>
                    <a:pt x="17716" y="4126"/>
                  </a:cubicBezTo>
                  <a:cubicBezTo>
                    <a:pt x="16526" y="4657"/>
                    <a:pt x="15362" y="5290"/>
                    <a:pt x="14552" y="6327"/>
                  </a:cubicBezTo>
                  <a:cubicBezTo>
                    <a:pt x="13793" y="7314"/>
                    <a:pt x="13995" y="8580"/>
                    <a:pt x="14071" y="9744"/>
                  </a:cubicBezTo>
                  <a:cubicBezTo>
                    <a:pt x="14173" y="11237"/>
                    <a:pt x="14350" y="12680"/>
                    <a:pt x="14805" y="14122"/>
                  </a:cubicBezTo>
                  <a:cubicBezTo>
                    <a:pt x="15514" y="16451"/>
                    <a:pt x="16577" y="18678"/>
                    <a:pt x="17209" y="21031"/>
                  </a:cubicBezTo>
                  <a:cubicBezTo>
                    <a:pt x="17361" y="21639"/>
                    <a:pt x="17867" y="23182"/>
                    <a:pt x="17235" y="23663"/>
                  </a:cubicBezTo>
                  <a:cubicBezTo>
                    <a:pt x="17131" y="23744"/>
                    <a:pt x="17029" y="23779"/>
                    <a:pt x="16931" y="23779"/>
                  </a:cubicBezTo>
                  <a:cubicBezTo>
                    <a:pt x="16475" y="23779"/>
                    <a:pt x="16090" y="23039"/>
                    <a:pt x="15944" y="22727"/>
                  </a:cubicBezTo>
                  <a:cubicBezTo>
                    <a:pt x="15109" y="21132"/>
                    <a:pt x="14729" y="19310"/>
                    <a:pt x="14350" y="17564"/>
                  </a:cubicBezTo>
                  <a:cubicBezTo>
                    <a:pt x="13945" y="15641"/>
                    <a:pt x="13363" y="13743"/>
                    <a:pt x="13110" y="11769"/>
                  </a:cubicBezTo>
                  <a:cubicBezTo>
                    <a:pt x="13034" y="11009"/>
                    <a:pt x="12958" y="10200"/>
                    <a:pt x="13110" y="9390"/>
                  </a:cubicBezTo>
                  <a:cubicBezTo>
                    <a:pt x="13211" y="8959"/>
                    <a:pt x="13413" y="8555"/>
                    <a:pt x="13489" y="8074"/>
                  </a:cubicBezTo>
                  <a:cubicBezTo>
                    <a:pt x="13599" y="7548"/>
                    <a:pt x="13462" y="7022"/>
                    <a:pt x="12946" y="7022"/>
                  </a:cubicBezTo>
                  <a:cubicBezTo>
                    <a:pt x="12867" y="7022"/>
                    <a:pt x="12778" y="7034"/>
                    <a:pt x="12679" y="7061"/>
                  </a:cubicBezTo>
                  <a:cubicBezTo>
                    <a:pt x="10503" y="7593"/>
                    <a:pt x="9769" y="9719"/>
                    <a:pt x="9567" y="11667"/>
                  </a:cubicBezTo>
                  <a:cubicBezTo>
                    <a:pt x="9440" y="13009"/>
                    <a:pt x="9313" y="14325"/>
                    <a:pt x="9238" y="15691"/>
                  </a:cubicBezTo>
                  <a:cubicBezTo>
                    <a:pt x="9136" y="17058"/>
                    <a:pt x="9060" y="18450"/>
                    <a:pt x="9440" y="19766"/>
                  </a:cubicBezTo>
                  <a:cubicBezTo>
                    <a:pt x="9870" y="21132"/>
                    <a:pt x="10680" y="22297"/>
                    <a:pt x="11515" y="23435"/>
                  </a:cubicBezTo>
                  <a:cubicBezTo>
                    <a:pt x="11945" y="24068"/>
                    <a:pt x="12426" y="24676"/>
                    <a:pt x="12831" y="25334"/>
                  </a:cubicBezTo>
                  <a:cubicBezTo>
                    <a:pt x="13110" y="25789"/>
                    <a:pt x="13464" y="26295"/>
                    <a:pt x="13489" y="26801"/>
                  </a:cubicBezTo>
                  <a:cubicBezTo>
                    <a:pt x="13565" y="27308"/>
                    <a:pt x="13211" y="27687"/>
                    <a:pt x="12705" y="27738"/>
                  </a:cubicBezTo>
                  <a:cubicBezTo>
                    <a:pt x="12655" y="27745"/>
                    <a:pt x="12605" y="27749"/>
                    <a:pt x="12557" y="27749"/>
                  </a:cubicBezTo>
                  <a:cubicBezTo>
                    <a:pt x="12114" y="27749"/>
                    <a:pt x="11733" y="27455"/>
                    <a:pt x="11414" y="27181"/>
                  </a:cubicBezTo>
                  <a:cubicBezTo>
                    <a:pt x="10958" y="26725"/>
                    <a:pt x="10554" y="26270"/>
                    <a:pt x="10174" y="25789"/>
                  </a:cubicBezTo>
                  <a:cubicBezTo>
                    <a:pt x="9288" y="24676"/>
                    <a:pt x="8554" y="23486"/>
                    <a:pt x="7922" y="22221"/>
                  </a:cubicBezTo>
                  <a:cubicBezTo>
                    <a:pt x="6732" y="19715"/>
                    <a:pt x="6074" y="16931"/>
                    <a:pt x="6403" y="14148"/>
                  </a:cubicBezTo>
                  <a:cubicBezTo>
                    <a:pt x="6403" y="14072"/>
                    <a:pt x="6378" y="13996"/>
                    <a:pt x="6277" y="13945"/>
                  </a:cubicBezTo>
                  <a:cubicBezTo>
                    <a:pt x="6130" y="13895"/>
                    <a:pt x="5985" y="13871"/>
                    <a:pt x="5842" y="13871"/>
                  </a:cubicBezTo>
                  <a:cubicBezTo>
                    <a:pt x="4476" y="13871"/>
                    <a:pt x="3288" y="15995"/>
                    <a:pt x="2784" y="16957"/>
                  </a:cubicBezTo>
                  <a:cubicBezTo>
                    <a:pt x="2455" y="17539"/>
                    <a:pt x="2101" y="18247"/>
                    <a:pt x="2151" y="18931"/>
                  </a:cubicBezTo>
                  <a:cubicBezTo>
                    <a:pt x="2177" y="20095"/>
                    <a:pt x="2936" y="21132"/>
                    <a:pt x="3189" y="22246"/>
                  </a:cubicBezTo>
                  <a:cubicBezTo>
                    <a:pt x="3341" y="22980"/>
                    <a:pt x="3214" y="23562"/>
                    <a:pt x="3037" y="24271"/>
                  </a:cubicBezTo>
                  <a:cubicBezTo>
                    <a:pt x="2961" y="24549"/>
                    <a:pt x="2911" y="24777"/>
                    <a:pt x="2987" y="25055"/>
                  </a:cubicBezTo>
                  <a:cubicBezTo>
                    <a:pt x="3290" y="25966"/>
                    <a:pt x="4353" y="26599"/>
                    <a:pt x="5138" y="27054"/>
                  </a:cubicBezTo>
                  <a:cubicBezTo>
                    <a:pt x="6201" y="27611"/>
                    <a:pt x="7339" y="28067"/>
                    <a:pt x="8251" y="28851"/>
                  </a:cubicBezTo>
                  <a:cubicBezTo>
                    <a:pt x="8782" y="29307"/>
                    <a:pt x="9642" y="30319"/>
                    <a:pt x="9136" y="31028"/>
                  </a:cubicBezTo>
                  <a:cubicBezTo>
                    <a:pt x="8828" y="31512"/>
                    <a:pt x="8080" y="31671"/>
                    <a:pt x="7508" y="31671"/>
                  </a:cubicBezTo>
                  <a:cubicBezTo>
                    <a:pt x="7422" y="31671"/>
                    <a:pt x="7340" y="31667"/>
                    <a:pt x="7264" y="31660"/>
                  </a:cubicBezTo>
                  <a:cubicBezTo>
                    <a:pt x="5821" y="31610"/>
                    <a:pt x="4328" y="30471"/>
                    <a:pt x="3341" y="29459"/>
                  </a:cubicBezTo>
                  <a:cubicBezTo>
                    <a:pt x="2784" y="28851"/>
                    <a:pt x="2202" y="28219"/>
                    <a:pt x="2025" y="27409"/>
                  </a:cubicBezTo>
                  <a:cubicBezTo>
                    <a:pt x="1924" y="26928"/>
                    <a:pt x="1898" y="26422"/>
                    <a:pt x="1696" y="25941"/>
                  </a:cubicBezTo>
                  <a:cubicBezTo>
                    <a:pt x="1682" y="25874"/>
                    <a:pt x="1620" y="25843"/>
                    <a:pt x="1552" y="25843"/>
                  </a:cubicBezTo>
                  <a:cubicBezTo>
                    <a:pt x="1492" y="25843"/>
                    <a:pt x="1428" y="25868"/>
                    <a:pt x="1392" y="25916"/>
                  </a:cubicBezTo>
                  <a:cubicBezTo>
                    <a:pt x="684" y="26827"/>
                    <a:pt x="253" y="28067"/>
                    <a:pt x="127" y="29206"/>
                  </a:cubicBezTo>
                  <a:cubicBezTo>
                    <a:pt x="0" y="30243"/>
                    <a:pt x="532" y="31002"/>
                    <a:pt x="1139" y="31787"/>
                  </a:cubicBezTo>
                  <a:cubicBezTo>
                    <a:pt x="1949" y="32875"/>
                    <a:pt x="2075" y="34267"/>
                    <a:pt x="2835" y="35406"/>
                  </a:cubicBezTo>
                  <a:cubicBezTo>
                    <a:pt x="3442" y="36317"/>
                    <a:pt x="4328" y="36722"/>
                    <a:pt x="5214" y="37304"/>
                  </a:cubicBezTo>
                  <a:cubicBezTo>
                    <a:pt x="6960" y="38418"/>
                    <a:pt x="8352" y="40366"/>
                    <a:pt x="10452" y="40898"/>
                  </a:cubicBezTo>
                  <a:cubicBezTo>
                    <a:pt x="10652" y="40946"/>
                    <a:pt x="10846" y="40968"/>
                    <a:pt x="11034" y="40968"/>
                  </a:cubicBezTo>
                  <a:cubicBezTo>
                    <a:pt x="12139" y="40968"/>
                    <a:pt x="13062" y="40208"/>
                    <a:pt x="13818" y="39430"/>
                  </a:cubicBezTo>
                  <a:cubicBezTo>
                    <a:pt x="14223" y="39000"/>
                    <a:pt x="14628" y="38569"/>
                    <a:pt x="15084" y="38215"/>
                  </a:cubicBezTo>
                  <a:cubicBezTo>
                    <a:pt x="15261" y="38063"/>
                    <a:pt x="15590" y="37734"/>
                    <a:pt x="15843" y="37709"/>
                  </a:cubicBezTo>
                  <a:cubicBezTo>
                    <a:pt x="15884" y="37701"/>
                    <a:pt x="15920" y="37698"/>
                    <a:pt x="15950" y="37698"/>
                  </a:cubicBezTo>
                  <a:cubicBezTo>
                    <a:pt x="16123" y="37698"/>
                    <a:pt x="16133" y="37815"/>
                    <a:pt x="16197" y="37987"/>
                  </a:cubicBezTo>
                  <a:cubicBezTo>
                    <a:pt x="16476" y="38721"/>
                    <a:pt x="16349" y="39885"/>
                    <a:pt x="15969" y="40594"/>
                  </a:cubicBezTo>
                  <a:cubicBezTo>
                    <a:pt x="15387" y="41632"/>
                    <a:pt x="14375" y="42391"/>
                    <a:pt x="13666" y="43302"/>
                  </a:cubicBezTo>
                  <a:cubicBezTo>
                    <a:pt x="11414" y="46061"/>
                    <a:pt x="12983" y="50439"/>
                    <a:pt x="16273" y="51502"/>
                  </a:cubicBezTo>
                  <a:cubicBezTo>
                    <a:pt x="17463" y="51907"/>
                    <a:pt x="18652" y="52261"/>
                    <a:pt x="19816" y="52717"/>
                  </a:cubicBezTo>
                  <a:cubicBezTo>
                    <a:pt x="20803" y="53096"/>
                    <a:pt x="21714" y="53476"/>
                    <a:pt x="22777" y="53526"/>
                  </a:cubicBezTo>
                  <a:cubicBezTo>
                    <a:pt x="22914" y="53536"/>
                    <a:pt x="23050" y="53540"/>
                    <a:pt x="23186" y="53540"/>
                  </a:cubicBezTo>
                  <a:cubicBezTo>
                    <a:pt x="24893" y="53540"/>
                    <a:pt x="26565" y="52830"/>
                    <a:pt x="28041" y="52033"/>
                  </a:cubicBezTo>
                  <a:cubicBezTo>
                    <a:pt x="28218" y="51983"/>
                    <a:pt x="28168" y="51704"/>
                    <a:pt x="27991" y="51704"/>
                  </a:cubicBezTo>
                  <a:cubicBezTo>
                    <a:pt x="26751" y="51654"/>
                    <a:pt x="25586" y="51147"/>
                    <a:pt x="24599" y="50388"/>
                  </a:cubicBezTo>
                  <a:cubicBezTo>
                    <a:pt x="23739" y="49730"/>
                    <a:pt x="22676" y="48718"/>
                    <a:pt x="22398" y="47655"/>
                  </a:cubicBezTo>
                  <a:cubicBezTo>
                    <a:pt x="22243" y="47058"/>
                    <a:pt x="22416" y="46288"/>
                    <a:pt x="23036" y="46288"/>
                  </a:cubicBezTo>
                  <a:cubicBezTo>
                    <a:pt x="23126" y="46288"/>
                    <a:pt x="23225" y="46304"/>
                    <a:pt x="23334" y="46339"/>
                  </a:cubicBezTo>
                  <a:cubicBezTo>
                    <a:pt x="23739" y="46466"/>
                    <a:pt x="24093" y="46845"/>
                    <a:pt x="24372" y="47149"/>
                  </a:cubicBezTo>
                  <a:cubicBezTo>
                    <a:pt x="25055" y="47782"/>
                    <a:pt x="25738" y="48364"/>
                    <a:pt x="26472" y="48920"/>
                  </a:cubicBezTo>
                  <a:cubicBezTo>
                    <a:pt x="27358" y="49578"/>
                    <a:pt x="28345" y="50135"/>
                    <a:pt x="29383" y="50464"/>
                  </a:cubicBezTo>
                  <a:cubicBezTo>
                    <a:pt x="29721" y="50561"/>
                    <a:pt x="30048" y="50602"/>
                    <a:pt x="30371" y="50602"/>
                  </a:cubicBezTo>
                  <a:cubicBezTo>
                    <a:pt x="30894" y="50602"/>
                    <a:pt x="31407" y="50494"/>
                    <a:pt x="31939" y="50338"/>
                  </a:cubicBezTo>
                  <a:cubicBezTo>
                    <a:pt x="34773" y="49604"/>
                    <a:pt x="36671" y="47402"/>
                    <a:pt x="38696" y="45327"/>
                  </a:cubicBezTo>
                  <a:cubicBezTo>
                    <a:pt x="38772" y="45276"/>
                    <a:pt x="38772" y="45150"/>
                    <a:pt x="38696" y="45074"/>
                  </a:cubicBezTo>
                  <a:cubicBezTo>
                    <a:pt x="38649" y="45042"/>
                    <a:pt x="38612" y="45021"/>
                    <a:pt x="38566" y="45021"/>
                  </a:cubicBezTo>
                  <a:cubicBezTo>
                    <a:pt x="38538" y="45021"/>
                    <a:pt x="38507" y="45029"/>
                    <a:pt x="38468" y="45048"/>
                  </a:cubicBezTo>
                  <a:cubicBezTo>
                    <a:pt x="37162" y="45560"/>
                    <a:pt x="35745" y="45783"/>
                    <a:pt x="34311" y="45783"/>
                  </a:cubicBezTo>
                  <a:cubicBezTo>
                    <a:pt x="32271" y="45783"/>
                    <a:pt x="30198" y="45331"/>
                    <a:pt x="28370" y="44618"/>
                  </a:cubicBezTo>
                  <a:cubicBezTo>
                    <a:pt x="26953" y="44036"/>
                    <a:pt x="25561" y="43251"/>
                    <a:pt x="24549" y="42113"/>
                  </a:cubicBezTo>
                  <a:cubicBezTo>
                    <a:pt x="24017" y="41505"/>
                    <a:pt x="23562" y="40822"/>
                    <a:pt x="23081" y="40189"/>
                  </a:cubicBezTo>
                  <a:cubicBezTo>
                    <a:pt x="22575" y="39506"/>
                    <a:pt x="21891" y="38595"/>
                    <a:pt x="23005" y="38089"/>
                  </a:cubicBezTo>
                  <a:cubicBezTo>
                    <a:pt x="23394" y="37921"/>
                    <a:pt x="23844" y="37854"/>
                    <a:pt x="24316" y="37854"/>
                  </a:cubicBezTo>
                  <a:cubicBezTo>
                    <a:pt x="25409" y="37854"/>
                    <a:pt x="26626" y="38211"/>
                    <a:pt x="27510" y="38494"/>
                  </a:cubicBezTo>
                  <a:cubicBezTo>
                    <a:pt x="28876" y="38949"/>
                    <a:pt x="30218" y="39556"/>
                    <a:pt x="31534" y="40063"/>
                  </a:cubicBezTo>
                  <a:cubicBezTo>
                    <a:pt x="32824" y="40569"/>
                    <a:pt x="34166" y="41201"/>
                    <a:pt x="35583" y="41277"/>
                  </a:cubicBezTo>
                  <a:cubicBezTo>
                    <a:pt x="35715" y="41287"/>
                    <a:pt x="35850" y="41292"/>
                    <a:pt x="35987" y="41292"/>
                  </a:cubicBezTo>
                  <a:cubicBezTo>
                    <a:pt x="37244" y="41292"/>
                    <a:pt x="38684" y="40889"/>
                    <a:pt x="39733" y="40341"/>
                  </a:cubicBezTo>
                  <a:cubicBezTo>
                    <a:pt x="40999" y="39683"/>
                    <a:pt x="41859" y="38367"/>
                    <a:pt x="42315" y="37051"/>
                  </a:cubicBezTo>
                  <a:cubicBezTo>
                    <a:pt x="42897" y="35533"/>
                    <a:pt x="43276" y="33938"/>
                    <a:pt x="43504" y="32369"/>
                  </a:cubicBezTo>
                  <a:cubicBezTo>
                    <a:pt x="43504" y="32293"/>
                    <a:pt x="43454" y="32217"/>
                    <a:pt x="43378" y="32167"/>
                  </a:cubicBezTo>
                  <a:cubicBezTo>
                    <a:pt x="43242" y="32133"/>
                    <a:pt x="43107" y="32118"/>
                    <a:pt x="42974" y="32118"/>
                  </a:cubicBezTo>
                  <a:cubicBezTo>
                    <a:pt x="42416" y="32118"/>
                    <a:pt x="41885" y="32373"/>
                    <a:pt x="41353" y="32496"/>
                  </a:cubicBezTo>
                  <a:cubicBezTo>
                    <a:pt x="40341" y="32749"/>
                    <a:pt x="39328" y="32926"/>
                    <a:pt x="38316" y="33230"/>
                  </a:cubicBezTo>
                  <a:cubicBezTo>
                    <a:pt x="36064" y="33786"/>
                    <a:pt x="33811" y="34444"/>
                    <a:pt x="31559" y="34925"/>
                  </a:cubicBezTo>
                  <a:cubicBezTo>
                    <a:pt x="30604" y="35131"/>
                    <a:pt x="29607" y="35268"/>
                    <a:pt x="28612" y="35268"/>
                  </a:cubicBezTo>
                  <a:cubicBezTo>
                    <a:pt x="27892" y="35268"/>
                    <a:pt x="27173" y="35196"/>
                    <a:pt x="26472" y="35026"/>
                  </a:cubicBezTo>
                  <a:cubicBezTo>
                    <a:pt x="25713" y="34824"/>
                    <a:pt x="24903" y="34546"/>
                    <a:pt x="24296" y="34039"/>
                  </a:cubicBezTo>
                  <a:cubicBezTo>
                    <a:pt x="23461" y="33356"/>
                    <a:pt x="23536" y="32293"/>
                    <a:pt x="24422" y="31635"/>
                  </a:cubicBezTo>
                  <a:cubicBezTo>
                    <a:pt x="25162" y="31081"/>
                    <a:pt x="26197" y="30934"/>
                    <a:pt x="27235" y="30934"/>
                  </a:cubicBezTo>
                  <a:cubicBezTo>
                    <a:pt x="28046" y="30934"/>
                    <a:pt x="28858" y="31023"/>
                    <a:pt x="29534" y="31078"/>
                  </a:cubicBezTo>
                  <a:cubicBezTo>
                    <a:pt x="31092" y="31218"/>
                    <a:pt x="32649" y="31464"/>
                    <a:pt x="34226" y="31464"/>
                  </a:cubicBezTo>
                  <a:cubicBezTo>
                    <a:pt x="34366" y="31464"/>
                    <a:pt x="34506" y="31462"/>
                    <a:pt x="34647" y="31458"/>
                  </a:cubicBezTo>
                  <a:cubicBezTo>
                    <a:pt x="36469" y="31382"/>
                    <a:pt x="38443" y="31331"/>
                    <a:pt x="40265" y="31002"/>
                  </a:cubicBezTo>
                  <a:cubicBezTo>
                    <a:pt x="41049" y="30876"/>
                    <a:pt x="41859" y="30648"/>
                    <a:pt x="42644" y="30471"/>
                  </a:cubicBezTo>
                  <a:cubicBezTo>
                    <a:pt x="43125" y="30370"/>
                    <a:pt x="43707" y="30218"/>
                    <a:pt x="44036" y="29813"/>
                  </a:cubicBezTo>
                  <a:cubicBezTo>
                    <a:pt x="44668" y="28927"/>
                    <a:pt x="44263" y="27409"/>
                    <a:pt x="44137" y="26447"/>
                  </a:cubicBezTo>
                  <a:cubicBezTo>
                    <a:pt x="43884" y="24676"/>
                    <a:pt x="43681" y="22853"/>
                    <a:pt x="43757" y="21082"/>
                  </a:cubicBezTo>
                  <a:cubicBezTo>
                    <a:pt x="43757" y="20969"/>
                    <a:pt x="43656" y="20876"/>
                    <a:pt x="43544" y="20876"/>
                  </a:cubicBezTo>
                  <a:cubicBezTo>
                    <a:pt x="43531" y="20876"/>
                    <a:pt x="43517" y="20877"/>
                    <a:pt x="43504" y="20879"/>
                  </a:cubicBezTo>
                  <a:cubicBezTo>
                    <a:pt x="41404" y="21664"/>
                    <a:pt x="39278" y="22398"/>
                    <a:pt x="37329" y="23486"/>
                  </a:cubicBezTo>
                  <a:cubicBezTo>
                    <a:pt x="35532" y="24498"/>
                    <a:pt x="33786" y="25637"/>
                    <a:pt x="31913" y="26523"/>
                  </a:cubicBezTo>
                  <a:cubicBezTo>
                    <a:pt x="30370" y="27232"/>
                    <a:pt x="28725" y="27712"/>
                    <a:pt x="26978" y="27738"/>
                  </a:cubicBezTo>
                  <a:cubicBezTo>
                    <a:pt x="26320" y="27738"/>
                    <a:pt x="25510" y="27738"/>
                    <a:pt x="24878" y="27434"/>
                  </a:cubicBezTo>
                  <a:cubicBezTo>
                    <a:pt x="23865" y="26953"/>
                    <a:pt x="24549" y="25916"/>
                    <a:pt x="25106" y="25334"/>
                  </a:cubicBezTo>
                  <a:cubicBezTo>
                    <a:pt x="27712" y="22803"/>
                    <a:pt x="31331" y="23689"/>
                    <a:pt x="34596" y="23284"/>
                  </a:cubicBezTo>
                  <a:cubicBezTo>
                    <a:pt x="36216" y="23056"/>
                    <a:pt x="37835" y="22626"/>
                    <a:pt x="39253" y="21841"/>
                  </a:cubicBezTo>
                  <a:cubicBezTo>
                    <a:pt x="40138" y="21335"/>
                    <a:pt x="41505" y="20601"/>
                    <a:pt x="41657" y="19462"/>
                  </a:cubicBezTo>
                  <a:cubicBezTo>
                    <a:pt x="41758" y="18829"/>
                    <a:pt x="41505" y="18121"/>
                    <a:pt x="41328" y="17488"/>
                  </a:cubicBezTo>
                  <a:cubicBezTo>
                    <a:pt x="41151" y="16729"/>
                    <a:pt x="40898" y="15970"/>
                    <a:pt x="40670" y="15210"/>
                  </a:cubicBezTo>
                  <a:cubicBezTo>
                    <a:pt x="40366" y="14299"/>
                    <a:pt x="40240" y="13312"/>
                    <a:pt x="39809" y="12427"/>
                  </a:cubicBezTo>
                  <a:cubicBezTo>
                    <a:pt x="39627" y="12031"/>
                    <a:pt x="39425" y="11827"/>
                    <a:pt x="39162" y="11827"/>
                  </a:cubicBezTo>
                  <a:cubicBezTo>
                    <a:pt x="38988" y="11827"/>
                    <a:pt x="38786" y="11916"/>
                    <a:pt x="38544" y="12098"/>
                  </a:cubicBezTo>
                  <a:cubicBezTo>
                    <a:pt x="37785" y="12680"/>
                    <a:pt x="37253" y="13540"/>
                    <a:pt x="36570" y="14198"/>
                  </a:cubicBezTo>
                  <a:cubicBezTo>
                    <a:pt x="34318" y="16425"/>
                    <a:pt x="31255" y="18551"/>
                    <a:pt x="27991" y="18576"/>
                  </a:cubicBezTo>
                  <a:cubicBezTo>
                    <a:pt x="27459" y="18576"/>
                    <a:pt x="26447" y="18576"/>
                    <a:pt x="26649" y="17792"/>
                  </a:cubicBezTo>
                  <a:cubicBezTo>
                    <a:pt x="26852" y="17058"/>
                    <a:pt x="27738" y="16526"/>
                    <a:pt x="28345" y="16147"/>
                  </a:cubicBezTo>
                  <a:cubicBezTo>
                    <a:pt x="29028" y="15691"/>
                    <a:pt x="29762" y="15337"/>
                    <a:pt x="30445" y="14932"/>
                  </a:cubicBezTo>
                  <a:cubicBezTo>
                    <a:pt x="31205" y="14451"/>
                    <a:pt x="31913" y="13920"/>
                    <a:pt x="32647" y="13363"/>
                  </a:cubicBezTo>
                  <a:cubicBezTo>
                    <a:pt x="33457" y="12730"/>
                    <a:pt x="34292" y="12148"/>
                    <a:pt x="35127" y="11591"/>
                  </a:cubicBezTo>
                  <a:cubicBezTo>
                    <a:pt x="35709" y="11237"/>
                    <a:pt x="36317" y="10858"/>
                    <a:pt x="36772" y="10326"/>
                  </a:cubicBezTo>
                  <a:cubicBezTo>
                    <a:pt x="37506" y="9491"/>
                    <a:pt x="37380" y="8504"/>
                    <a:pt x="36848" y="7593"/>
                  </a:cubicBezTo>
                  <a:cubicBezTo>
                    <a:pt x="36241" y="6555"/>
                    <a:pt x="35330" y="5644"/>
                    <a:pt x="34545" y="4708"/>
                  </a:cubicBezTo>
                  <a:cubicBezTo>
                    <a:pt x="33913" y="3999"/>
                    <a:pt x="33179" y="3240"/>
                    <a:pt x="32799" y="2354"/>
                  </a:cubicBezTo>
                  <a:cubicBezTo>
                    <a:pt x="32521" y="1646"/>
                    <a:pt x="32470" y="912"/>
                    <a:pt x="32419" y="152"/>
                  </a:cubicBezTo>
                  <a:cubicBezTo>
                    <a:pt x="32419" y="102"/>
                    <a:pt x="32318" y="1"/>
                    <a:pt x="32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27"/>
            <p:cNvGrpSpPr/>
            <p:nvPr/>
          </p:nvGrpSpPr>
          <p:grpSpPr>
            <a:xfrm>
              <a:off x="7786330" y="3629221"/>
              <a:ext cx="2466678" cy="2616989"/>
              <a:chOff x="7786330" y="3629221"/>
              <a:chExt cx="2466678" cy="2616989"/>
            </a:xfrm>
          </p:grpSpPr>
          <p:sp>
            <p:nvSpPr>
              <p:cNvPr id="268" name="Google Shape;268;p27"/>
              <p:cNvSpPr/>
              <p:nvPr/>
            </p:nvSpPr>
            <p:spPr>
              <a:xfrm rot="9900096">
                <a:off x="7984439" y="4205444"/>
                <a:ext cx="2070460" cy="1803578"/>
              </a:xfrm>
              <a:custGeom>
                <a:avLst/>
                <a:gdLst/>
                <a:ahLst/>
                <a:cxnLst/>
                <a:rect l="l" t="t" r="r" b="b"/>
                <a:pathLst>
                  <a:path w="60613" h="52800" extrusionOk="0">
                    <a:moveTo>
                      <a:pt x="31966" y="1"/>
                    </a:moveTo>
                    <a:cubicBezTo>
                      <a:pt x="30936" y="1"/>
                      <a:pt x="29827" y="197"/>
                      <a:pt x="28623" y="634"/>
                    </a:cubicBezTo>
                    <a:cubicBezTo>
                      <a:pt x="25080" y="1950"/>
                      <a:pt x="22549" y="4683"/>
                      <a:pt x="20246" y="7594"/>
                    </a:cubicBezTo>
                    <a:cubicBezTo>
                      <a:pt x="19538" y="8479"/>
                      <a:pt x="18854" y="9390"/>
                      <a:pt x="18146" y="10276"/>
                    </a:cubicBezTo>
                    <a:cubicBezTo>
                      <a:pt x="13869" y="15667"/>
                      <a:pt x="10326" y="21361"/>
                      <a:pt x="6327" y="26954"/>
                    </a:cubicBezTo>
                    <a:cubicBezTo>
                      <a:pt x="3822" y="30446"/>
                      <a:pt x="1519" y="34243"/>
                      <a:pt x="1012" y="38469"/>
                    </a:cubicBezTo>
                    <a:cubicBezTo>
                      <a:pt x="0" y="47225"/>
                      <a:pt x="7972" y="51730"/>
                      <a:pt x="15716" y="51983"/>
                    </a:cubicBezTo>
                    <a:cubicBezTo>
                      <a:pt x="16055" y="51995"/>
                      <a:pt x="16393" y="52000"/>
                      <a:pt x="16731" y="52000"/>
                    </a:cubicBezTo>
                    <a:cubicBezTo>
                      <a:pt x="21204" y="52000"/>
                      <a:pt x="25678" y="51070"/>
                      <a:pt x="30151" y="51070"/>
                    </a:cubicBezTo>
                    <a:cubicBezTo>
                      <a:pt x="30578" y="51070"/>
                      <a:pt x="31005" y="51079"/>
                      <a:pt x="31432" y="51098"/>
                    </a:cubicBezTo>
                    <a:cubicBezTo>
                      <a:pt x="36570" y="51325"/>
                      <a:pt x="41555" y="52717"/>
                      <a:pt x="46693" y="52793"/>
                    </a:cubicBezTo>
                    <a:cubicBezTo>
                      <a:pt x="46863" y="52797"/>
                      <a:pt x="47034" y="52799"/>
                      <a:pt x="47205" y="52799"/>
                    </a:cubicBezTo>
                    <a:cubicBezTo>
                      <a:pt x="50161" y="52799"/>
                      <a:pt x="53216" y="52170"/>
                      <a:pt x="55728" y="50591"/>
                    </a:cubicBezTo>
                    <a:cubicBezTo>
                      <a:pt x="60612" y="47529"/>
                      <a:pt x="60486" y="42670"/>
                      <a:pt x="58638" y="37684"/>
                    </a:cubicBezTo>
                    <a:cubicBezTo>
                      <a:pt x="54690" y="26979"/>
                      <a:pt x="49224" y="16856"/>
                      <a:pt x="42416" y="7720"/>
                    </a:cubicBezTo>
                    <a:cubicBezTo>
                      <a:pt x="39565" y="3877"/>
                      <a:pt x="36545" y="1"/>
                      <a:pt x="319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7"/>
              <p:cNvSpPr/>
              <p:nvPr/>
            </p:nvSpPr>
            <p:spPr>
              <a:xfrm rot="10135164">
                <a:off x="8131928" y="3689721"/>
                <a:ext cx="821266" cy="451264"/>
              </a:xfrm>
              <a:custGeom>
                <a:avLst/>
                <a:gdLst/>
                <a:ahLst/>
                <a:cxnLst/>
                <a:rect l="l" t="t" r="r" b="b"/>
                <a:pathLst>
                  <a:path w="17236" h="14692" extrusionOk="0">
                    <a:moveTo>
                      <a:pt x="6543" y="0"/>
                    </a:moveTo>
                    <a:cubicBezTo>
                      <a:pt x="5423" y="0"/>
                      <a:pt x="4317" y="237"/>
                      <a:pt x="3314" y="818"/>
                    </a:cubicBezTo>
                    <a:cubicBezTo>
                      <a:pt x="1429" y="1912"/>
                      <a:pt x="153" y="4070"/>
                      <a:pt x="92" y="6289"/>
                    </a:cubicBezTo>
                    <a:cubicBezTo>
                      <a:pt x="1" y="8599"/>
                      <a:pt x="1186" y="10879"/>
                      <a:pt x="2888" y="12307"/>
                    </a:cubicBezTo>
                    <a:cubicBezTo>
                      <a:pt x="4074" y="13311"/>
                      <a:pt x="5533" y="13888"/>
                      <a:pt x="7053" y="14101"/>
                    </a:cubicBezTo>
                    <a:cubicBezTo>
                      <a:pt x="7752" y="14374"/>
                      <a:pt x="8512" y="14557"/>
                      <a:pt x="9241" y="14648"/>
                    </a:cubicBezTo>
                    <a:cubicBezTo>
                      <a:pt x="9530" y="14677"/>
                      <a:pt x="9820" y="14692"/>
                      <a:pt x="10111" y="14692"/>
                    </a:cubicBezTo>
                    <a:cubicBezTo>
                      <a:pt x="12241" y="14692"/>
                      <a:pt x="14378" y="13901"/>
                      <a:pt x="15715" y="12216"/>
                    </a:cubicBezTo>
                    <a:cubicBezTo>
                      <a:pt x="17235" y="10301"/>
                      <a:pt x="17235" y="7687"/>
                      <a:pt x="16171" y="5560"/>
                    </a:cubicBezTo>
                    <a:cubicBezTo>
                      <a:pt x="15107" y="3341"/>
                      <a:pt x="13010" y="1882"/>
                      <a:pt x="10791" y="970"/>
                    </a:cubicBezTo>
                    <a:cubicBezTo>
                      <a:pt x="9484" y="402"/>
                      <a:pt x="8002" y="0"/>
                      <a:pt x="6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 name="Google Shape;270;p27"/>
            <p:cNvSpPr/>
            <p:nvPr/>
          </p:nvSpPr>
          <p:spPr>
            <a:xfrm rot="-4332054">
              <a:off x="168200" y="3251580"/>
              <a:ext cx="552682" cy="469444"/>
            </a:xfrm>
            <a:custGeom>
              <a:avLst/>
              <a:gdLst/>
              <a:ahLst/>
              <a:cxnLst/>
              <a:rect l="l" t="t" r="r" b="b"/>
              <a:pathLst>
                <a:path w="68054" h="65879" extrusionOk="0">
                  <a:moveTo>
                    <a:pt x="16417" y="0"/>
                  </a:moveTo>
                  <a:cubicBezTo>
                    <a:pt x="12260" y="0"/>
                    <a:pt x="8797" y="1476"/>
                    <a:pt x="6176" y="4963"/>
                  </a:cubicBezTo>
                  <a:cubicBezTo>
                    <a:pt x="4911" y="6633"/>
                    <a:pt x="4278" y="8557"/>
                    <a:pt x="3418" y="10404"/>
                  </a:cubicBezTo>
                  <a:cubicBezTo>
                    <a:pt x="1595" y="14327"/>
                    <a:pt x="735" y="18477"/>
                    <a:pt x="355" y="22704"/>
                  </a:cubicBezTo>
                  <a:cubicBezTo>
                    <a:pt x="1" y="26424"/>
                    <a:pt x="482" y="30119"/>
                    <a:pt x="1089" y="33789"/>
                  </a:cubicBezTo>
                  <a:cubicBezTo>
                    <a:pt x="1697" y="37458"/>
                    <a:pt x="2911" y="40976"/>
                    <a:pt x="4379" y="44367"/>
                  </a:cubicBezTo>
                  <a:cubicBezTo>
                    <a:pt x="6708" y="49884"/>
                    <a:pt x="10225" y="54541"/>
                    <a:pt x="15312" y="57907"/>
                  </a:cubicBezTo>
                  <a:cubicBezTo>
                    <a:pt x="18678" y="60109"/>
                    <a:pt x="22221" y="61956"/>
                    <a:pt x="26119" y="63146"/>
                  </a:cubicBezTo>
                  <a:cubicBezTo>
                    <a:pt x="31433" y="64715"/>
                    <a:pt x="36824" y="65803"/>
                    <a:pt x="41430" y="65879"/>
                  </a:cubicBezTo>
                  <a:cubicBezTo>
                    <a:pt x="44796" y="65879"/>
                    <a:pt x="47175" y="65702"/>
                    <a:pt x="49478" y="65246"/>
                  </a:cubicBezTo>
                  <a:cubicBezTo>
                    <a:pt x="54160" y="64310"/>
                    <a:pt x="58513" y="62665"/>
                    <a:pt x="62056" y="59425"/>
                  </a:cubicBezTo>
                  <a:cubicBezTo>
                    <a:pt x="66307" y="55579"/>
                    <a:pt x="68054" y="50846"/>
                    <a:pt x="66915" y="45177"/>
                  </a:cubicBezTo>
                  <a:cubicBezTo>
                    <a:pt x="66054" y="41052"/>
                    <a:pt x="64257" y="37357"/>
                    <a:pt x="61954" y="33865"/>
                  </a:cubicBezTo>
                  <a:cubicBezTo>
                    <a:pt x="57450" y="27107"/>
                    <a:pt x="51983" y="21084"/>
                    <a:pt x="45884" y="15694"/>
                  </a:cubicBezTo>
                  <a:cubicBezTo>
                    <a:pt x="42771" y="12935"/>
                    <a:pt x="39608" y="10252"/>
                    <a:pt x="36115" y="8000"/>
                  </a:cubicBezTo>
                  <a:cubicBezTo>
                    <a:pt x="33129" y="6077"/>
                    <a:pt x="29839" y="4685"/>
                    <a:pt x="26751" y="2964"/>
                  </a:cubicBezTo>
                  <a:cubicBezTo>
                    <a:pt x="23967" y="1420"/>
                    <a:pt x="21057" y="281"/>
                    <a:pt x="17818" y="53"/>
                  </a:cubicBezTo>
                  <a:cubicBezTo>
                    <a:pt x="17342" y="18"/>
                    <a:pt x="16875" y="0"/>
                    <a:pt x="16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7"/>
            <p:cNvSpPr/>
            <p:nvPr/>
          </p:nvSpPr>
          <p:spPr>
            <a:xfrm flipH="1">
              <a:off x="4981111" y="4194042"/>
              <a:ext cx="2705389" cy="1276348"/>
            </a:xfrm>
            <a:custGeom>
              <a:avLst/>
              <a:gdLst/>
              <a:ahLst/>
              <a:cxnLst/>
              <a:rect l="l" t="t" r="r" b="b"/>
              <a:pathLst>
                <a:path w="65143" h="31845" extrusionOk="0">
                  <a:moveTo>
                    <a:pt x="46985" y="1"/>
                  </a:moveTo>
                  <a:cubicBezTo>
                    <a:pt x="43209" y="1"/>
                    <a:pt x="39435" y="1197"/>
                    <a:pt x="36520" y="3602"/>
                  </a:cubicBezTo>
                  <a:cubicBezTo>
                    <a:pt x="32875" y="6588"/>
                    <a:pt x="30547" y="11143"/>
                    <a:pt x="26574" y="13750"/>
                  </a:cubicBezTo>
                  <a:cubicBezTo>
                    <a:pt x="22752" y="16205"/>
                    <a:pt x="17969" y="16534"/>
                    <a:pt x="13616" y="17900"/>
                  </a:cubicBezTo>
                  <a:cubicBezTo>
                    <a:pt x="9668" y="19115"/>
                    <a:pt x="5948" y="21342"/>
                    <a:pt x="3367" y="24607"/>
                  </a:cubicBezTo>
                  <a:cubicBezTo>
                    <a:pt x="811" y="27846"/>
                    <a:pt x="1" y="29567"/>
                    <a:pt x="279" y="31845"/>
                  </a:cubicBezTo>
                  <a:lnTo>
                    <a:pt x="62688" y="31845"/>
                  </a:lnTo>
                  <a:lnTo>
                    <a:pt x="62688" y="31820"/>
                  </a:lnTo>
                  <a:cubicBezTo>
                    <a:pt x="64991" y="27770"/>
                    <a:pt x="65143" y="25670"/>
                    <a:pt x="64940" y="20001"/>
                  </a:cubicBezTo>
                  <a:cubicBezTo>
                    <a:pt x="64738" y="14357"/>
                    <a:pt x="62055" y="7524"/>
                    <a:pt x="57728" y="3804"/>
                  </a:cubicBezTo>
                  <a:cubicBezTo>
                    <a:pt x="54773" y="1273"/>
                    <a:pt x="50878" y="1"/>
                    <a:pt x="469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50" y="445025"/>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500"/>
              <a:buFont typeface="Playfair Display SemiBold"/>
              <a:buNone/>
              <a:defRPr sz="3500">
                <a:solidFill>
                  <a:schemeClr val="dk1"/>
                </a:solidFill>
                <a:latin typeface="Playfair Display SemiBold"/>
                <a:ea typeface="Playfair Display SemiBold"/>
                <a:cs typeface="Playfair Display SemiBold"/>
                <a:sym typeface="Playfair Display SemiBold"/>
              </a:defRPr>
            </a:lvl1pPr>
            <a:lvl2pPr lvl="1">
              <a:spcBef>
                <a:spcPts val="0"/>
              </a:spcBef>
              <a:spcAft>
                <a:spcPts val="0"/>
              </a:spcAft>
              <a:buClr>
                <a:schemeClr val="dk2"/>
              </a:buClr>
              <a:buSzPts val="2800"/>
              <a:buFont typeface="Playfair Display SemiBold"/>
              <a:buNone/>
              <a:defRPr sz="2800">
                <a:solidFill>
                  <a:schemeClr val="dk2"/>
                </a:solidFill>
                <a:latin typeface="Playfair Display SemiBold"/>
                <a:ea typeface="Playfair Display SemiBold"/>
                <a:cs typeface="Playfair Display SemiBold"/>
                <a:sym typeface="Playfair Display SemiBold"/>
              </a:defRPr>
            </a:lvl2pPr>
            <a:lvl3pPr lvl="2">
              <a:spcBef>
                <a:spcPts val="0"/>
              </a:spcBef>
              <a:spcAft>
                <a:spcPts val="0"/>
              </a:spcAft>
              <a:buClr>
                <a:schemeClr val="dk2"/>
              </a:buClr>
              <a:buSzPts val="2800"/>
              <a:buFont typeface="Playfair Display SemiBold"/>
              <a:buNone/>
              <a:defRPr sz="2800">
                <a:solidFill>
                  <a:schemeClr val="dk2"/>
                </a:solidFill>
                <a:latin typeface="Playfair Display SemiBold"/>
                <a:ea typeface="Playfair Display SemiBold"/>
                <a:cs typeface="Playfair Display SemiBold"/>
                <a:sym typeface="Playfair Display SemiBold"/>
              </a:defRPr>
            </a:lvl3pPr>
            <a:lvl4pPr lvl="3">
              <a:spcBef>
                <a:spcPts val="0"/>
              </a:spcBef>
              <a:spcAft>
                <a:spcPts val="0"/>
              </a:spcAft>
              <a:buClr>
                <a:schemeClr val="dk2"/>
              </a:buClr>
              <a:buSzPts val="2800"/>
              <a:buFont typeface="Playfair Display SemiBold"/>
              <a:buNone/>
              <a:defRPr sz="2800">
                <a:solidFill>
                  <a:schemeClr val="dk2"/>
                </a:solidFill>
                <a:latin typeface="Playfair Display SemiBold"/>
                <a:ea typeface="Playfair Display SemiBold"/>
                <a:cs typeface="Playfair Display SemiBold"/>
                <a:sym typeface="Playfair Display SemiBold"/>
              </a:defRPr>
            </a:lvl4pPr>
            <a:lvl5pPr lvl="4">
              <a:spcBef>
                <a:spcPts val="0"/>
              </a:spcBef>
              <a:spcAft>
                <a:spcPts val="0"/>
              </a:spcAft>
              <a:buClr>
                <a:schemeClr val="dk2"/>
              </a:buClr>
              <a:buSzPts val="2800"/>
              <a:buFont typeface="Playfair Display SemiBold"/>
              <a:buNone/>
              <a:defRPr sz="2800">
                <a:solidFill>
                  <a:schemeClr val="dk2"/>
                </a:solidFill>
                <a:latin typeface="Playfair Display SemiBold"/>
                <a:ea typeface="Playfair Display SemiBold"/>
                <a:cs typeface="Playfair Display SemiBold"/>
                <a:sym typeface="Playfair Display SemiBold"/>
              </a:defRPr>
            </a:lvl5pPr>
            <a:lvl6pPr lvl="5">
              <a:spcBef>
                <a:spcPts val="0"/>
              </a:spcBef>
              <a:spcAft>
                <a:spcPts val="0"/>
              </a:spcAft>
              <a:buClr>
                <a:schemeClr val="dk2"/>
              </a:buClr>
              <a:buSzPts val="2800"/>
              <a:buFont typeface="Playfair Display SemiBold"/>
              <a:buNone/>
              <a:defRPr sz="2800">
                <a:solidFill>
                  <a:schemeClr val="dk2"/>
                </a:solidFill>
                <a:latin typeface="Playfair Display SemiBold"/>
                <a:ea typeface="Playfair Display SemiBold"/>
                <a:cs typeface="Playfair Display SemiBold"/>
                <a:sym typeface="Playfair Display SemiBold"/>
              </a:defRPr>
            </a:lvl6pPr>
            <a:lvl7pPr lvl="6">
              <a:spcBef>
                <a:spcPts val="0"/>
              </a:spcBef>
              <a:spcAft>
                <a:spcPts val="0"/>
              </a:spcAft>
              <a:buClr>
                <a:schemeClr val="dk2"/>
              </a:buClr>
              <a:buSzPts val="2800"/>
              <a:buFont typeface="Playfair Display SemiBold"/>
              <a:buNone/>
              <a:defRPr sz="2800">
                <a:solidFill>
                  <a:schemeClr val="dk2"/>
                </a:solidFill>
                <a:latin typeface="Playfair Display SemiBold"/>
                <a:ea typeface="Playfair Display SemiBold"/>
                <a:cs typeface="Playfair Display SemiBold"/>
                <a:sym typeface="Playfair Display SemiBold"/>
              </a:defRPr>
            </a:lvl7pPr>
            <a:lvl8pPr lvl="7">
              <a:spcBef>
                <a:spcPts val="0"/>
              </a:spcBef>
              <a:spcAft>
                <a:spcPts val="0"/>
              </a:spcAft>
              <a:buClr>
                <a:schemeClr val="dk2"/>
              </a:buClr>
              <a:buSzPts val="2800"/>
              <a:buFont typeface="Playfair Display SemiBold"/>
              <a:buNone/>
              <a:defRPr sz="2800">
                <a:solidFill>
                  <a:schemeClr val="dk2"/>
                </a:solidFill>
                <a:latin typeface="Playfair Display SemiBold"/>
                <a:ea typeface="Playfair Display SemiBold"/>
                <a:cs typeface="Playfair Display SemiBold"/>
                <a:sym typeface="Playfair Display SemiBold"/>
              </a:defRPr>
            </a:lvl8pPr>
            <a:lvl9pPr lvl="8">
              <a:spcBef>
                <a:spcPts val="0"/>
              </a:spcBef>
              <a:spcAft>
                <a:spcPts val="0"/>
              </a:spcAft>
              <a:buClr>
                <a:schemeClr val="dk2"/>
              </a:buClr>
              <a:buSzPts val="2800"/>
              <a:buFont typeface="Playfair Display SemiBold"/>
              <a:buNone/>
              <a:defRPr sz="2800">
                <a:solidFill>
                  <a:schemeClr val="dk2"/>
                </a:solidFill>
                <a:latin typeface="Playfair Display SemiBold"/>
                <a:ea typeface="Playfair Display SemiBold"/>
                <a:cs typeface="Playfair Display SemiBold"/>
                <a:sym typeface="Playfair Display Semi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1pPr>
            <a:lvl2pPr marL="914400" lvl="1"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9" r:id="rId3"/>
    <p:sldLayoutId id="2147483670" r:id="rId4"/>
    <p:sldLayoutId id="2147483671" r:id="rId5"/>
    <p:sldLayoutId id="2147483672" r:id="rId6"/>
    <p:sldLayoutId id="2147483673"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hyperlink" Target="https://cherrybeauty11.herokuapp.com/"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drive.google.com/file/d/1YGAi_U_j3m-hE3QL7ZqFGbYXnQTjzLaX/view?usp=sharing"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30"/>
          <p:cNvSpPr txBox="1">
            <a:spLocks noGrp="1"/>
          </p:cNvSpPr>
          <p:nvPr>
            <p:ph type="ctrTitle"/>
          </p:nvPr>
        </p:nvSpPr>
        <p:spPr>
          <a:xfrm>
            <a:off x="3583136" y="1298346"/>
            <a:ext cx="4849759" cy="84788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err="1"/>
              <a:t>CherryBeauty</a:t>
            </a:r>
            <a:endParaRPr dirty="0">
              <a:solidFill>
                <a:schemeClr val="lt1"/>
              </a:solidFill>
            </a:endParaRPr>
          </a:p>
        </p:txBody>
      </p:sp>
      <p:sp>
        <p:nvSpPr>
          <p:cNvPr id="281" name="Google Shape;281;p30"/>
          <p:cNvSpPr txBox="1">
            <a:spLocks noGrp="1"/>
          </p:cNvSpPr>
          <p:nvPr>
            <p:ph type="subTitle" idx="1"/>
          </p:nvPr>
        </p:nvSpPr>
        <p:spPr>
          <a:xfrm>
            <a:off x="4427354" y="3678121"/>
            <a:ext cx="2948100" cy="64063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SVTH: </a:t>
            </a:r>
            <a:r>
              <a:rPr lang="en" dirty="0" err="1"/>
              <a:t>Nhóm</a:t>
            </a:r>
            <a:r>
              <a:rPr lang="en" dirty="0"/>
              <a:t> 13</a:t>
            </a:r>
            <a:endParaRPr dirty="0"/>
          </a:p>
        </p:txBody>
      </p:sp>
      <p:sp>
        <p:nvSpPr>
          <p:cNvPr id="282" name="Google Shape;282;p30"/>
          <p:cNvSpPr/>
          <p:nvPr/>
        </p:nvSpPr>
        <p:spPr>
          <a:xfrm rot="-8100000" flipH="1">
            <a:off x="7449211" y="-618398"/>
            <a:ext cx="1744007" cy="2090396"/>
          </a:xfrm>
          <a:custGeom>
            <a:avLst/>
            <a:gdLst/>
            <a:ahLst/>
            <a:cxnLst/>
            <a:rect l="l" t="t" r="r" b="b"/>
            <a:pathLst>
              <a:path w="44669" h="53541" extrusionOk="0">
                <a:moveTo>
                  <a:pt x="31822" y="477"/>
                </a:moveTo>
                <a:cubicBezTo>
                  <a:pt x="31836" y="477"/>
                  <a:pt x="31849" y="479"/>
                  <a:pt x="31863" y="481"/>
                </a:cubicBezTo>
                <a:cubicBezTo>
                  <a:pt x="31559" y="1494"/>
                  <a:pt x="31028" y="2405"/>
                  <a:pt x="30724" y="3417"/>
                </a:cubicBezTo>
                <a:cubicBezTo>
                  <a:pt x="30243" y="4885"/>
                  <a:pt x="29889" y="6327"/>
                  <a:pt x="29281" y="7719"/>
                </a:cubicBezTo>
                <a:cubicBezTo>
                  <a:pt x="29104" y="8175"/>
                  <a:pt x="28902" y="8580"/>
                  <a:pt x="28699" y="8985"/>
                </a:cubicBezTo>
                <a:cubicBezTo>
                  <a:pt x="28573" y="7972"/>
                  <a:pt x="28218" y="6985"/>
                  <a:pt x="28016" y="6024"/>
                </a:cubicBezTo>
                <a:cubicBezTo>
                  <a:pt x="27813" y="4581"/>
                  <a:pt x="28142" y="3164"/>
                  <a:pt x="28598" y="1848"/>
                </a:cubicBezTo>
                <a:lnTo>
                  <a:pt x="28598" y="1772"/>
                </a:lnTo>
                <a:cubicBezTo>
                  <a:pt x="29003" y="1772"/>
                  <a:pt x="29383" y="1646"/>
                  <a:pt x="29762" y="1468"/>
                </a:cubicBezTo>
                <a:cubicBezTo>
                  <a:pt x="30344" y="1215"/>
                  <a:pt x="30800" y="861"/>
                  <a:pt x="31357" y="633"/>
                </a:cubicBezTo>
                <a:cubicBezTo>
                  <a:pt x="31583" y="565"/>
                  <a:pt x="31708" y="477"/>
                  <a:pt x="31822" y="477"/>
                </a:cubicBezTo>
                <a:close/>
                <a:moveTo>
                  <a:pt x="32116" y="886"/>
                </a:moveTo>
                <a:cubicBezTo>
                  <a:pt x="32141" y="1089"/>
                  <a:pt x="32116" y="1266"/>
                  <a:pt x="32141" y="1468"/>
                </a:cubicBezTo>
                <a:cubicBezTo>
                  <a:pt x="32318" y="2683"/>
                  <a:pt x="33052" y="3620"/>
                  <a:pt x="33837" y="4556"/>
                </a:cubicBezTo>
                <a:cubicBezTo>
                  <a:pt x="34191" y="5011"/>
                  <a:pt x="34545" y="5416"/>
                  <a:pt x="34900" y="5796"/>
                </a:cubicBezTo>
                <a:cubicBezTo>
                  <a:pt x="33660" y="7163"/>
                  <a:pt x="32673" y="8732"/>
                  <a:pt x="31179" y="9845"/>
                </a:cubicBezTo>
                <a:cubicBezTo>
                  <a:pt x="30041" y="10706"/>
                  <a:pt x="28699" y="11212"/>
                  <a:pt x="27560" y="12022"/>
                </a:cubicBezTo>
                <a:cubicBezTo>
                  <a:pt x="28446" y="10351"/>
                  <a:pt x="29357" y="8706"/>
                  <a:pt x="30015" y="6910"/>
                </a:cubicBezTo>
                <a:cubicBezTo>
                  <a:pt x="30496" y="5644"/>
                  <a:pt x="30800" y="4303"/>
                  <a:pt x="31255" y="3012"/>
                </a:cubicBezTo>
                <a:cubicBezTo>
                  <a:pt x="31508" y="2278"/>
                  <a:pt x="31863" y="1620"/>
                  <a:pt x="32116" y="886"/>
                </a:cubicBezTo>
                <a:close/>
                <a:moveTo>
                  <a:pt x="23311" y="869"/>
                </a:moveTo>
                <a:cubicBezTo>
                  <a:pt x="23338" y="869"/>
                  <a:pt x="23363" y="875"/>
                  <a:pt x="23385" y="886"/>
                </a:cubicBezTo>
                <a:cubicBezTo>
                  <a:pt x="23461" y="962"/>
                  <a:pt x="23385" y="1620"/>
                  <a:pt x="23334" y="1747"/>
                </a:cubicBezTo>
                <a:cubicBezTo>
                  <a:pt x="23309" y="2379"/>
                  <a:pt x="23334" y="3012"/>
                  <a:pt x="23309" y="3645"/>
                </a:cubicBezTo>
                <a:cubicBezTo>
                  <a:pt x="23258" y="4682"/>
                  <a:pt x="23157" y="5720"/>
                  <a:pt x="23283" y="6783"/>
                </a:cubicBezTo>
                <a:cubicBezTo>
                  <a:pt x="23385" y="7466"/>
                  <a:pt x="23461" y="8175"/>
                  <a:pt x="23663" y="8858"/>
                </a:cubicBezTo>
                <a:cubicBezTo>
                  <a:pt x="23790" y="9314"/>
                  <a:pt x="23941" y="10048"/>
                  <a:pt x="24346" y="10326"/>
                </a:cubicBezTo>
                <a:cubicBezTo>
                  <a:pt x="24441" y="10386"/>
                  <a:pt x="24535" y="10411"/>
                  <a:pt x="24625" y="10411"/>
                </a:cubicBezTo>
                <a:cubicBezTo>
                  <a:pt x="24920" y="10411"/>
                  <a:pt x="25178" y="10136"/>
                  <a:pt x="25333" y="9845"/>
                </a:cubicBezTo>
                <a:cubicBezTo>
                  <a:pt x="25713" y="9061"/>
                  <a:pt x="25460" y="7972"/>
                  <a:pt x="25359" y="7163"/>
                </a:cubicBezTo>
                <a:cubicBezTo>
                  <a:pt x="25181" y="5492"/>
                  <a:pt x="24903" y="3113"/>
                  <a:pt x="26447" y="1975"/>
                </a:cubicBezTo>
                <a:cubicBezTo>
                  <a:pt x="26768" y="1747"/>
                  <a:pt x="27097" y="1689"/>
                  <a:pt x="27421" y="1689"/>
                </a:cubicBezTo>
                <a:cubicBezTo>
                  <a:pt x="27710" y="1689"/>
                  <a:pt x="27995" y="1735"/>
                  <a:pt x="28269" y="1747"/>
                </a:cubicBezTo>
                <a:cubicBezTo>
                  <a:pt x="27864" y="2987"/>
                  <a:pt x="27510" y="4303"/>
                  <a:pt x="27636" y="5644"/>
                </a:cubicBezTo>
                <a:cubicBezTo>
                  <a:pt x="27763" y="6960"/>
                  <a:pt x="28345" y="8226"/>
                  <a:pt x="28396" y="9567"/>
                </a:cubicBezTo>
                <a:lnTo>
                  <a:pt x="28396" y="9592"/>
                </a:lnTo>
                <a:cubicBezTo>
                  <a:pt x="27889" y="10579"/>
                  <a:pt x="27383" y="11591"/>
                  <a:pt x="26852" y="12553"/>
                </a:cubicBezTo>
                <a:lnTo>
                  <a:pt x="26826" y="12604"/>
                </a:lnTo>
                <a:cubicBezTo>
                  <a:pt x="26776" y="12629"/>
                  <a:pt x="26751" y="12680"/>
                  <a:pt x="26751" y="12730"/>
                </a:cubicBezTo>
                <a:lnTo>
                  <a:pt x="25713" y="14806"/>
                </a:lnTo>
                <a:cubicBezTo>
                  <a:pt x="25435" y="15438"/>
                  <a:pt x="25106" y="16071"/>
                  <a:pt x="24802" y="16729"/>
                </a:cubicBezTo>
                <a:cubicBezTo>
                  <a:pt x="23840" y="15590"/>
                  <a:pt x="22954" y="14578"/>
                  <a:pt x="22676" y="13059"/>
                </a:cubicBezTo>
                <a:cubicBezTo>
                  <a:pt x="22423" y="11794"/>
                  <a:pt x="22575" y="10529"/>
                  <a:pt x="22625" y="9263"/>
                </a:cubicBezTo>
                <a:cubicBezTo>
                  <a:pt x="22651" y="7947"/>
                  <a:pt x="22499" y="6656"/>
                  <a:pt x="22398" y="5315"/>
                </a:cubicBezTo>
                <a:cubicBezTo>
                  <a:pt x="22322" y="4075"/>
                  <a:pt x="22043" y="2860"/>
                  <a:pt x="22271" y="1646"/>
                </a:cubicBezTo>
                <a:lnTo>
                  <a:pt x="22271" y="1620"/>
                </a:lnTo>
                <a:lnTo>
                  <a:pt x="22398" y="1494"/>
                </a:lnTo>
                <a:cubicBezTo>
                  <a:pt x="22512" y="1379"/>
                  <a:pt x="23043" y="869"/>
                  <a:pt x="23311" y="869"/>
                </a:cubicBezTo>
                <a:close/>
                <a:moveTo>
                  <a:pt x="35077" y="6074"/>
                </a:moveTo>
                <a:cubicBezTo>
                  <a:pt x="35355" y="6429"/>
                  <a:pt x="35684" y="6783"/>
                  <a:pt x="35937" y="7163"/>
                </a:cubicBezTo>
                <a:cubicBezTo>
                  <a:pt x="36545" y="7947"/>
                  <a:pt x="37228" y="9086"/>
                  <a:pt x="36545" y="10022"/>
                </a:cubicBezTo>
                <a:cubicBezTo>
                  <a:pt x="35709" y="11136"/>
                  <a:pt x="34166" y="11743"/>
                  <a:pt x="33052" y="12553"/>
                </a:cubicBezTo>
                <a:cubicBezTo>
                  <a:pt x="31787" y="13515"/>
                  <a:pt x="30623" y="14451"/>
                  <a:pt x="29231" y="15210"/>
                </a:cubicBezTo>
                <a:cubicBezTo>
                  <a:pt x="28269" y="15717"/>
                  <a:pt x="27231" y="16273"/>
                  <a:pt x="26573" y="17109"/>
                </a:cubicBezTo>
                <a:cubicBezTo>
                  <a:pt x="26219" y="17564"/>
                  <a:pt x="25865" y="18298"/>
                  <a:pt x="26447" y="18728"/>
                </a:cubicBezTo>
                <a:cubicBezTo>
                  <a:pt x="26782" y="18983"/>
                  <a:pt x="27257" y="19048"/>
                  <a:pt x="27715" y="19048"/>
                </a:cubicBezTo>
                <a:cubicBezTo>
                  <a:pt x="27984" y="19048"/>
                  <a:pt x="28247" y="19025"/>
                  <a:pt x="28471" y="19007"/>
                </a:cubicBezTo>
                <a:cubicBezTo>
                  <a:pt x="30876" y="18829"/>
                  <a:pt x="32951" y="17589"/>
                  <a:pt x="34824" y="16147"/>
                </a:cubicBezTo>
                <a:cubicBezTo>
                  <a:pt x="35608" y="15514"/>
                  <a:pt x="36443" y="14881"/>
                  <a:pt x="37101" y="14122"/>
                </a:cubicBezTo>
                <a:cubicBezTo>
                  <a:pt x="37456" y="13743"/>
                  <a:pt x="37759" y="13312"/>
                  <a:pt x="38114" y="12933"/>
                </a:cubicBezTo>
                <a:cubicBezTo>
                  <a:pt x="38316" y="12756"/>
                  <a:pt x="38696" y="12275"/>
                  <a:pt x="38949" y="12249"/>
                </a:cubicBezTo>
                <a:cubicBezTo>
                  <a:pt x="38952" y="12249"/>
                  <a:pt x="38956" y="12249"/>
                  <a:pt x="38960" y="12249"/>
                </a:cubicBezTo>
                <a:cubicBezTo>
                  <a:pt x="39510" y="12249"/>
                  <a:pt x="39835" y="14150"/>
                  <a:pt x="39961" y="14552"/>
                </a:cubicBezTo>
                <a:cubicBezTo>
                  <a:pt x="40138" y="15059"/>
                  <a:pt x="40341" y="15590"/>
                  <a:pt x="40493" y="16147"/>
                </a:cubicBezTo>
                <a:cubicBezTo>
                  <a:pt x="37810" y="18602"/>
                  <a:pt x="34318" y="20196"/>
                  <a:pt x="30774" y="20829"/>
                </a:cubicBezTo>
                <a:cubicBezTo>
                  <a:pt x="28016" y="21284"/>
                  <a:pt x="24954" y="21107"/>
                  <a:pt x="22423" y="22499"/>
                </a:cubicBezTo>
                <a:cubicBezTo>
                  <a:pt x="22549" y="22221"/>
                  <a:pt x="22701" y="21917"/>
                  <a:pt x="22828" y="21664"/>
                </a:cubicBezTo>
                <a:cubicBezTo>
                  <a:pt x="24093" y="19133"/>
                  <a:pt x="25283" y="16577"/>
                  <a:pt x="26497" y="14046"/>
                </a:cubicBezTo>
                <a:cubicBezTo>
                  <a:pt x="26700" y="13667"/>
                  <a:pt x="26877" y="13262"/>
                  <a:pt x="27105" y="12882"/>
                </a:cubicBezTo>
                <a:cubicBezTo>
                  <a:pt x="28446" y="11667"/>
                  <a:pt x="30167" y="11111"/>
                  <a:pt x="31559" y="9997"/>
                </a:cubicBezTo>
                <a:cubicBezTo>
                  <a:pt x="32951" y="8884"/>
                  <a:pt x="33913" y="7365"/>
                  <a:pt x="35077" y="6074"/>
                </a:cubicBezTo>
                <a:close/>
                <a:moveTo>
                  <a:pt x="21891" y="2050"/>
                </a:moveTo>
                <a:lnTo>
                  <a:pt x="21891" y="2050"/>
                </a:lnTo>
                <a:cubicBezTo>
                  <a:pt x="21790" y="3164"/>
                  <a:pt x="22018" y="4303"/>
                  <a:pt x="22069" y="5416"/>
                </a:cubicBezTo>
                <a:cubicBezTo>
                  <a:pt x="22170" y="6935"/>
                  <a:pt x="22322" y="8453"/>
                  <a:pt x="22271" y="9997"/>
                </a:cubicBezTo>
                <a:cubicBezTo>
                  <a:pt x="22195" y="11262"/>
                  <a:pt x="22170" y="12578"/>
                  <a:pt x="22549" y="13793"/>
                </a:cubicBezTo>
                <a:cubicBezTo>
                  <a:pt x="22929" y="15135"/>
                  <a:pt x="23815" y="16046"/>
                  <a:pt x="24675" y="17083"/>
                </a:cubicBezTo>
                <a:lnTo>
                  <a:pt x="24701" y="17109"/>
                </a:lnTo>
                <a:cubicBezTo>
                  <a:pt x="23840" y="18931"/>
                  <a:pt x="22929" y="20728"/>
                  <a:pt x="22043" y="22524"/>
                </a:cubicBezTo>
                <a:cubicBezTo>
                  <a:pt x="21815" y="22929"/>
                  <a:pt x="21638" y="23385"/>
                  <a:pt x="21436" y="23790"/>
                </a:cubicBezTo>
                <a:cubicBezTo>
                  <a:pt x="20373" y="22499"/>
                  <a:pt x="19285" y="21208"/>
                  <a:pt x="18576" y="19690"/>
                </a:cubicBezTo>
                <a:cubicBezTo>
                  <a:pt x="17817" y="18070"/>
                  <a:pt x="17690" y="16375"/>
                  <a:pt x="17564" y="14628"/>
                </a:cubicBezTo>
                <a:cubicBezTo>
                  <a:pt x="17437" y="12730"/>
                  <a:pt x="17463" y="10782"/>
                  <a:pt x="17488" y="8884"/>
                </a:cubicBezTo>
                <a:cubicBezTo>
                  <a:pt x="17488" y="8150"/>
                  <a:pt x="17589" y="7390"/>
                  <a:pt x="17564" y="6606"/>
                </a:cubicBezTo>
                <a:cubicBezTo>
                  <a:pt x="17513" y="6049"/>
                  <a:pt x="17361" y="5442"/>
                  <a:pt x="17209" y="4910"/>
                </a:cubicBezTo>
                <a:cubicBezTo>
                  <a:pt x="17488" y="4758"/>
                  <a:pt x="17817" y="4632"/>
                  <a:pt x="18095" y="4505"/>
                </a:cubicBezTo>
                <a:cubicBezTo>
                  <a:pt x="18303" y="4413"/>
                  <a:pt x="19501" y="3752"/>
                  <a:pt x="19805" y="3752"/>
                </a:cubicBezTo>
                <a:cubicBezTo>
                  <a:pt x="19835" y="3752"/>
                  <a:pt x="19856" y="3758"/>
                  <a:pt x="19867" y="3771"/>
                </a:cubicBezTo>
                <a:cubicBezTo>
                  <a:pt x="19993" y="3923"/>
                  <a:pt x="19664" y="4682"/>
                  <a:pt x="19639" y="4885"/>
                </a:cubicBezTo>
                <a:cubicBezTo>
                  <a:pt x="19588" y="5189"/>
                  <a:pt x="19487" y="5492"/>
                  <a:pt x="19411" y="5796"/>
                </a:cubicBezTo>
                <a:cubicBezTo>
                  <a:pt x="19259" y="6530"/>
                  <a:pt x="19158" y="7213"/>
                  <a:pt x="19082" y="7947"/>
                </a:cubicBezTo>
                <a:cubicBezTo>
                  <a:pt x="18880" y="9415"/>
                  <a:pt x="18652" y="10858"/>
                  <a:pt x="18399" y="12300"/>
                </a:cubicBezTo>
                <a:cubicBezTo>
                  <a:pt x="18196" y="13616"/>
                  <a:pt x="18070" y="14907"/>
                  <a:pt x="18272" y="16197"/>
                </a:cubicBezTo>
                <a:cubicBezTo>
                  <a:pt x="18399" y="16906"/>
                  <a:pt x="18576" y="18121"/>
                  <a:pt x="19462" y="18247"/>
                </a:cubicBezTo>
                <a:cubicBezTo>
                  <a:pt x="19513" y="18256"/>
                  <a:pt x="19563" y="18260"/>
                  <a:pt x="19613" y="18260"/>
                </a:cubicBezTo>
                <a:cubicBezTo>
                  <a:pt x="20330" y="18260"/>
                  <a:pt x="20918" y="17445"/>
                  <a:pt x="21107" y="16830"/>
                </a:cubicBezTo>
                <a:cubicBezTo>
                  <a:pt x="21385" y="15818"/>
                  <a:pt x="21157" y="14704"/>
                  <a:pt x="21157" y="13667"/>
                </a:cubicBezTo>
                <a:cubicBezTo>
                  <a:pt x="21157" y="12098"/>
                  <a:pt x="21259" y="10503"/>
                  <a:pt x="21259" y="8884"/>
                </a:cubicBezTo>
                <a:cubicBezTo>
                  <a:pt x="21259" y="7568"/>
                  <a:pt x="21107" y="6201"/>
                  <a:pt x="21157" y="4885"/>
                </a:cubicBezTo>
                <a:cubicBezTo>
                  <a:pt x="21183" y="4252"/>
                  <a:pt x="21233" y="3569"/>
                  <a:pt x="21411" y="2936"/>
                </a:cubicBezTo>
                <a:cubicBezTo>
                  <a:pt x="21486" y="2633"/>
                  <a:pt x="21664" y="2304"/>
                  <a:pt x="21891" y="2050"/>
                </a:cubicBezTo>
                <a:close/>
                <a:moveTo>
                  <a:pt x="16830" y="5037"/>
                </a:moveTo>
                <a:cubicBezTo>
                  <a:pt x="16982" y="5669"/>
                  <a:pt x="17134" y="6277"/>
                  <a:pt x="17134" y="6910"/>
                </a:cubicBezTo>
                <a:cubicBezTo>
                  <a:pt x="17134" y="7871"/>
                  <a:pt x="17083" y="8833"/>
                  <a:pt x="17083" y="9820"/>
                </a:cubicBezTo>
                <a:cubicBezTo>
                  <a:pt x="17058" y="11617"/>
                  <a:pt x="17083" y="13388"/>
                  <a:pt x="17209" y="15185"/>
                </a:cubicBezTo>
                <a:cubicBezTo>
                  <a:pt x="17336" y="16931"/>
                  <a:pt x="17513" y="18576"/>
                  <a:pt x="18348" y="20171"/>
                </a:cubicBezTo>
                <a:cubicBezTo>
                  <a:pt x="19082" y="21588"/>
                  <a:pt x="20120" y="22803"/>
                  <a:pt x="21132" y="24043"/>
                </a:cubicBezTo>
                <a:cubicBezTo>
                  <a:pt x="21157" y="24068"/>
                  <a:pt x="21233" y="24119"/>
                  <a:pt x="21259" y="24119"/>
                </a:cubicBezTo>
                <a:cubicBezTo>
                  <a:pt x="20753" y="25232"/>
                  <a:pt x="20297" y="26321"/>
                  <a:pt x="19867" y="27459"/>
                </a:cubicBezTo>
                <a:cubicBezTo>
                  <a:pt x="19209" y="27004"/>
                  <a:pt x="18399" y="26827"/>
                  <a:pt x="17640" y="26574"/>
                </a:cubicBezTo>
                <a:cubicBezTo>
                  <a:pt x="16703" y="26295"/>
                  <a:pt x="15944" y="25738"/>
                  <a:pt x="15311" y="24929"/>
                </a:cubicBezTo>
                <a:cubicBezTo>
                  <a:pt x="14653" y="24119"/>
                  <a:pt x="14173" y="23208"/>
                  <a:pt x="13692" y="22271"/>
                </a:cubicBezTo>
                <a:cubicBezTo>
                  <a:pt x="13261" y="21461"/>
                  <a:pt x="12831" y="20677"/>
                  <a:pt x="12553" y="19791"/>
                </a:cubicBezTo>
                <a:cubicBezTo>
                  <a:pt x="11920" y="17893"/>
                  <a:pt x="11616" y="15818"/>
                  <a:pt x="11515" y="13844"/>
                </a:cubicBezTo>
                <a:cubicBezTo>
                  <a:pt x="11439" y="12781"/>
                  <a:pt x="11515" y="11769"/>
                  <a:pt x="11566" y="10731"/>
                </a:cubicBezTo>
                <a:cubicBezTo>
                  <a:pt x="11642" y="9795"/>
                  <a:pt x="11667" y="8808"/>
                  <a:pt x="11945" y="7897"/>
                </a:cubicBezTo>
                <a:lnTo>
                  <a:pt x="11945" y="7821"/>
                </a:lnTo>
                <a:cubicBezTo>
                  <a:pt x="12200" y="7659"/>
                  <a:pt x="12476" y="7539"/>
                  <a:pt x="12676" y="7539"/>
                </a:cubicBezTo>
                <a:cubicBezTo>
                  <a:pt x="12695" y="7539"/>
                  <a:pt x="12713" y="7540"/>
                  <a:pt x="12730" y="7542"/>
                </a:cubicBezTo>
                <a:cubicBezTo>
                  <a:pt x="13413" y="7669"/>
                  <a:pt x="12806" y="8808"/>
                  <a:pt x="12679" y="9162"/>
                </a:cubicBezTo>
                <a:cubicBezTo>
                  <a:pt x="12401" y="10200"/>
                  <a:pt x="12528" y="11364"/>
                  <a:pt x="12679" y="12401"/>
                </a:cubicBezTo>
                <a:cubicBezTo>
                  <a:pt x="12958" y="14223"/>
                  <a:pt x="13464" y="15944"/>
                  <a:pt x="13844" y="17767"/>
                </a:cubicBezTo>
                <a:cubicBezTo>
                  <a:pt x="14055" y="18709"/>
                  <a:pt x="15056" y="24318"/>
                  <a:pt x="16764" y="24318"/>
                </a:cubicBezTo>
                <a:cubicBezTo>
                  <a:pt x="16892" y="24318"/>
                  <a:pt x="17023" y="24287"/>
                  <a:pt x="17159" y="24220"/>
                </a:cubicBezTo>
                <a:cubicBezTo>
                  <a:pt x="18348" y="23613"/>
                  <a:pt x="17463" y="21208"/>
                  <a:pt x="17159" y="20348"/>
                </a:cubicBezTo>
                <a:cubicBezTo>
                  <a:pt x="16956" y="19614"/>
                  <a:pt x="16653" y="18855"/>
                  <a:pt x="16450" y="18146"/>
                </a:cubicBezTo>
                <a:cubicBezTo>
                  <a:pt x="15969" y="16653"/>
                  <a:pt x="15261" y="15210"/>
                  <a:pt x="14856" y="13743"/>
                </a:cubicBezTo>
                <a:cubicBezTo>
                  <a:pt x="14476" y="12325"/>
                  <a:pt x="14324" y="10858"/>
                  <a:pt x="14274" y="9415"/>
                </a:cubicBezTo>
                <a:cubicBezTo>
                  <a:pt x="14223" y="8706"/>
                  <a:pt x="14097" y="7922"/>
                  <a:pt x="14375" y="7213"/>
                </a:cubicBezTo>
                <a:cubicBezTo>
                  <a:pt x="14679" y="6555"/>
                  <a:pt x="15311" y="6024"/>
                  <a:pt x="15868" y="5594"/>
                </a:cubicBezTo>
                <a:cubicBezTo>
                  <a:pt x="16197" y="5391"/>
                  <a:pt x="16501" y="5189"/>
                  <a:pt x="16830" y="5037"/>
                </a:cubicBezTo>
                <a:close/>
                <a:moveTo>
                  <a:pt x="40619" y="16526"/>
                </a:moveTo>
                <a:cubicBezTo>
                  <a:pt x="40746" y="16906"/>
                  <a:pt x="40822" y="17311"/>
                  <a:pt x="40948" y="17691"/>
                </a:cubicBezTo>
                <a:cubicBezTo>
                  <a:pt x="41075" y="18222"/>
                  <a:pt x="41302" y="18855"/>
                  <a:pt x="41252" y="19437"/>
                </a:cubicBezTo>
                <a:cubicBezTo>
                  <a:pt x="41176" y="19943"/>
                  <a:pt x="40771" y="20323"/>
                  <a:pt x="40391" y="20601"/>
                </a:cubicBezTo>
                <a:cubicBezTo>
                  <a:pt x="39227" y="21537"/>
                  <a:pt x="37785" y="22170"/>
                  <a:pt x="36317" y="22550"/>
                </a:cubicBezTo>
                <a:cubicBezTo>
                  <a:pt x="34874" y="22904"/>
                  <a:pt x="33432" y="23056"/>
                  <a:pt x="31989" y="23106"/>
                </a:cubicBezTo>
                <a:cubicBezTo>
                  <a:pt x="31859" y="23109"/>
                  <a:pt x="31729" y="23110"/>
                  <a:pt x="31600" y="23110"/>
                </a:cubicBezTo>
                <a:cubicBezTo>
                  <a:pt x="31169" y="23110"/>
                  <a:pt x="30739" y="23099"/>
                  <a:pt x="30310" y="23099"/>
                </a:cubicBezTo>
                <a:cubicBezTo>
                  <a:pt x="29608" y="23099"/>
                  <a:pt x="28909" y="23129"/>
                  <a:pt x="28218" y="23284"/>
                </a:cubicBezTo>
                <a:cubicBezTo>
                  <a:pt x="27105" y="23537"/>
                  <a:pt x="26042" y="24043"/>
                  <a:pt x="25156" y="24777"/>
                </a:cubicBezTo>
                <a:cubicBezTo>
                  <a:pt x="24574" y="25258"/>
                  <a:pt x="23840" y="25966"/>
                  <a:pt x="23916" y="26776"/>
                </a:cubicBezTo>
                <a:cubicBezTo>
                  <a:pt x="24003" y="27894"/>
                  <a:pt x="25370" y="28108"/>
                  <a:pt x="26549" y="28108"/>
                </a:cubicBezTo>
                <a:cubicBezTo>
                  <a:pt x="27077" y="28108"/>
                  <a:pt x="27568" y="28065"/>
                  <a:pt x="27889" y="28041"/>
                </a:cubicBezTo>
                <a:cubicBezTo>
                  <a:pt x="30521" y="27788"/>
                  <a:pt x="32824" y="26447"/>
                  <a:pt x="35051" y="25131"/>
                </a:cubicBezTo>
                <a:cubicBezTo>
                  <a:pt x="36342" y="24372"/>
                  <a:pt x="37633" y="23613"/>
                  <a:pt x="38974" y="22980"/>
                </a:cubicBezTo>
                <a:cubicBezTo>
                  <a:pt x="40391" y="22297"/>
                  <a:pt x="41859" y="21841"/>
                  <a:pt x="43302" y="21284"/>
                </a:cubicBezTo>
                <a:cubicBezTo>
                  <a:pt x="43302" y="22423"/>
                  <a:pt x="43378" y="23613"/>
                  <a:pt x="43504" y="24751"/>
                </a:cubicBezTo>
                <a:cubicBezTo>
                  <a:pt x="41556" y="25030"/>
                  <a:pt x="39733" y="25536"/>
                  <a:pt x="37937" y="26295"/>
                </a:cubicBezTo>
                <a:cubicBezTo>
                  <a:pt x="35988" y="27105"/>
                  <a:pt x="34090" y="28041"/>
                  <a:pt x="32040" y="28548"/>
                </a:cubicBezTo>
                <a:cubicBezTo>
                  <a:pt x="29990" y="29054"/>
                  <a:pt x="27763" y="29307"/>
                  <a:pt x="25688" y="29433"/>
                </a:cubicBezTo>
                <a:cubicBezTo>
                  <a:pt x="25455" y="29443"/>
                  <a:pt x="25224" y="29447"/>
                  <a:pt x="24994" y="29447"/>
                </a:cubicBezTo>
                <a:cubicBezTo>
                  <a:pt x="24043" y="29447"/>
                  <a:pt x="23107" y="29378"/>
                  <a:pt x="22170" y="29357"/>
                </a:cubicBezTo>
                <a:cubicBezTo>
                  <a:pt x="22123" y="29356"/>
                  <a:pt x="22077" y="29355"/>
                  <a:pt x="22030" y="29355"/>
                </a:cubicBezTo>
                <a:cubicBezTo>
                  <a:pt x="21481" y="29355"/>
                  <a:pt x="20905" y="29442"/>
                  <a:pt x="20347" y="29442"/>
                </a:cubicBezTo>
                <a:cubicBezTo>
                  <a:pt x="20071" y="29442"/>
                  <a:pt x="19799" y="29421"/>
                  <a:pt x="19538" y="29357"/>
                </a:cubicBezTo>
                <a:cubicBezTo>
                  <a:pt x="19563" y="29307"/>
                  <a:pt x="19563" y="29256"/>
                  <a:pt x="19614" y="29206"/>
                </a:cubicBezTo>
                <a:cubicBezTo>
                  <a:pt x="20373" y="27080"/>
                  <a:pt x="21208" y="25080"/>
                  <a:pt x="22170" y="23056"/>
                </a:cubicBezTo>
                <a:cubicBezTo>
                  <a:pt x="24954" y="21259"/>
                  <a:pt x="28674" y="21639"/>
                  <a:pt x="31837" y="20981"/>
                </a:cubicBezTo>
                <a:cubicBezTo>
                  <a:pt x="33482" y="20626"/>
                  <a:pt x="35127" y="20095"/>
                  <a:pt x="36595" y="19234"/>
                </a:cubicBezTo>
                <a:cubicBezTo>
                  <a:pt x="37987" y="18425"/>
                  <a:pt x="39404" y="17589"/>
                  <a:pt x="40619" y="16526"/>
                </a:cubicBezTo>
                <a:close/>
                <a:moveTo>
                  <a:pt x="11515" y="8099"/>
                </a:moveTo>
                <a:cubicBezTo>
                  <a:pt x="11060" y="9845"/>
                  <a:pt x="11060" y="11845"/>
                  <a:pt x="11136" y="13616"/>
                </a:cubicBezTo>
                <a:cubicBezTo>
                  <a:pt x="11186" y="15641"/>
                  <a:pt x="11541" y="17716"/>
                  <a:pt x="12148" y="19690"/>
                </a:cubicBezTo>
                <a:cubicBezTo>
                  <a:pt x="12705" y="21512"/>
                  <a:pt x="13717" y="23435"/>
                  <a:pt x="14906" y="24979"/>
                </a:cubicBezTo>
                <a:cubicBezTo>
                  <a:pt x="15438" y="25688"/>
                  <a:pt x="16096" y="26321"/>
                  <a:pt x="16956" y="26675"/>
                </a:cubicBezTo>
                <a:cubicBezTo>
                  <a:pt x="17867" y="27054"/>
                  <a:pt x="18854" y="27156"/>
                  <a:pt x="19664" y="27712"/>
                </a:cubicBezTo>
                <a:cubicBezTo>
                  <a:pt x="19715" y="27763"/>
                  <a:pt x="19740" y="27763"/>
                  <a:pt x="19766" y="27763"/>
                </a:cubicBezTo>
                <a:cubicBezTo>
                  <a:pt x="19487" y="28497"/>
                  <a:pt x="19209" y="29231"/>
                  <a:pt x="18905" y="29990"/>
                </a:cubicBezTo>
                <a:cubicBezTo>
                  <a:pt x="18753" y="30395"/>
                  <a:pt x="18601" y="30851"/>
                  <a:pt x="18399" y="31256"/>
                </a:cubicBezTo>
                <a:cubicBezTo>
                  <a:pt x="17867" y="30749"/>
                  <a:pt x="17260" y="30243"/>
                  <a:pt x="16577" y="29940"/>
                </a:cubicBezTo>
                <a:cubicBezTo>
                  <a:pt x="15792" y="29560"/>
                  <a:pt x="14982" y="29560"/>
                  <a:pt x="14147" y="29560"/>
                </a:cubicBezTo>
                <a:cubicBezTo>
                  <a:pt x="12274" y="29509"/>
                  <a:pt x="10781" y="28573"/>
                  <a:pt x="9465" y="27333"/>
                </a:cubicBezTo>
                <a:cubicBezTo>
                  <a:pt x="8529" y="26523"/>
                  <a:pt x="7820" y="25511"/>
                  <a:pt x="6960" y="24574"/>
                </a:cubicBezTo>
                <a:cubicBezTo>
                  <a:pt x="6125" y="23663"/>
                  <a:pt x="5416" y="22777"/>
                  <a:pt x="4859" y="21664"/>
                </a:cubicBezTo>
                <a:cubicBezTo>
                  <a:pt x="4353" y="20652"/>
                  <a:pt x="4024" y="19589"/>
                  <a:pt x="4049" y="18425"/>
                </a:cubicBezTo>
                <a:cubicBezTo>
                  <a:pt x="4075" y="17412"/>
                  <a:pt x="4303" y="16451"/>
                  <a:pt x="4201" y="15438"/>
                </a:cubicBezTo>
                <a:cubicBezTo>
                  <a:pt x="4454" y="15135"/>
                  <a:pt x="4783" y="14831"/>
                  <a:pt x="5087" y="14628"/>
                </a:cubicBezTo>
                <a:cubicBezTo>
                  <a:pt x="5239" y="14527"/>
                  <a:pt x="5441" y="14426"/>
                  <a:pt x="5593" y="14401"/>
                </a:cubicBezTo>
                <a:cubicBezTo>
                  <a:pt x="5695" y="14373"/>
                  <a:pt x="5760" y="14355"/>
                  <a:pt x="5803" y="14355"/>
                </a:cubicBezTo>
                <a:cubicBezTo>
                  <a:pt x="5878" y="14355"/>
                  <a:pt x="5890" y="14408"/>
                  <a:pt x="5922" y="14552"/>
                </a:cubicBezTo>
                <a:cubicBezTo>
                  <a:pt x="5973" y="14831"/>
                  <a:pt x="5846" y="15286"/>
                  <a:pt x="5846" y="15565"/>
                </a:cubicBezTo>
                <a:lnTo>
                  <a:pt x="5846" y="16324"/>
                </a:lnTo>
                <a:cubicBezTo>
                  <a:pt x="5872" y="16906"/>
                  <a:pt x="5948" y="17438"/>
                  <a:pt x="6049" y="17969"/>
                </a:cubicBezTo>
                <a:cubicBezTo>
                  <a:pt x="6454" y="20373"/>
                  <a:pt x="7441" y="22651"/>
                  <a:pt x="8731" y="24676"/>
                </a:cubicBezTo>
                <a:cubicBezTo>
                  <a:pt x="9389" y="25688"/>
                  <a:pt x="10123" y="26700"/>
                  <a:pt x="11009" y="27561"/>
                </a:cubicBezTo>
                <a:cubicBezTo>
                  <a:pt x="11427" y="27943"/>
                  <a:pt x="11952" y="28266"/>
                  <a:pt x="12503" y="28266"/>
                </a:cubicBezTo>
                <a:cubicBezTo>
                  <a:pt x="12753" y="28266"/>
                  <a:pt x="13008" y="28200"/>
                  <a:pt x="13261" y="28041"/>
                </a:cubicBezTo>
                <a:cubicBezTo>
                  <a:pt x="14831" y="27004"/>
                  <a:pt x="12274" y="24245"/>
                  <a:pt x="11667" y="23385"/>
                </a:cubicBezTo>
                <a:cubicBezTo>
                  <a:pt x="10781" y="22170"/>
                  <a:pt x="9896" y="20879"/>
                  <a:pt x="9592" y="19386"/>
                </a:cubicBezTo>
                <a:cubicBezTo>
                  <a:pt x="9263" y="17944"/>
                  <a:pt x="9415" y="16425"/>
                  <a:pt x="9592" y="14932"/>
                </a:cubicBezTo>
                <a:cubicBezTo>
                  <a:pt x="9718" y="13793"/>
                  <a:pt x="9744" y="12629"/>
                  <a:pt x="9896" y="11490"/>
                </a:cubicBezTo>
                <a:cubicBezTo>
                  <a:pt x="9971" y="10275"/>
                  <a:pt x="10275" y="8985"/>
                  <a:pt x="11313" y="8226"/>
                </a:cubicBezTo>
                <a:cubicBezTo>
                  <a:pt x="11363" y="8200"/>
                  <a:pt x="11414" y="8175"/>
                  <a:pt x="11515" y="8099"/>
                </a:cubicBezTo>
                <a:close/>
                <a:moveTo>
                  <a:pt x="3847" y="15843"/>
                </a:moveTo>
                <a:lnTo>
                  <a:pt x="3847" y="15843"/>
                </a:lnTo>
                <a:cubicBezTo>
                  <a:pt x="3898" y="16855"/>
                  <a:pt x="3645" y="17842"/>
                  <a:pt x="3670" y="18855"/>
                </a:cubicBezTo>
                <a:cubicBezTo>
                  <a:pt x="3695" y="19842"/>
                  <a:pt x="4024" y="20753"/>
                  <a:pt x="4429" y="21639"/>
                </a:cubicBezTo>
                <a:cubicBezTo>
                  <a:pt x="4935" y="22676"/>
                  <a:pt x="5568" y="23613"/>
                  <a:pt x="6327" y="24448"/>
                </a:cubicBezTo>
                <a:cubicBezTo>
                  <a:pt x="7112" y="25334"/>
                  <a:pt x="7871" y="26295"/>
                  <a:pt x="8681" y="27181"/>
                </a:cubicBezTo>
                <a:cubicBezTo>
                  <a:pt x="9769" y="28320"/>
                  <a:pt x="11212" y="29459"/>
                  <a:pt x="12806" y="29813"/>
                </a:cubicBezTo>
                <a:cubicBezTo>
                  <a:pt x="13717" y="30015"/>
                  <a:pt x="14679" y="29838"/>
                  <a:pt x="15590" y="30015"/>
                </a:cubicBezTo>
                <a:cubicBezTo>
                  <a:pt x="16653" y="30243"/>
                  <a:pt x="17488" y="30952"/>
                  <a:pt x="18272" y="31660"/>
                </a:cubicBezTo>
                <a:cubicBezTo>
                  <a:pt x="18095" y="32091"/>
                  <a:pt x="17918" y="32496"/>
                  <a:pt x="17741" y="32901"/>
                </a:cubicBezTo>
                <a:cubicBezTo>
                  <a:pt x="17527" y="32887"/>
                  <a:pt x="17313" y="32880"/>
                  <a:pt x="17099" y="32880"/>
                </a:cubicBezTo>
                <a:cubicBezTo>
                  <a:pt x="15743" y="32880"/>
                  <a:pt x="14398" y="33170"/>
                  <a:pt x="13261" y="33913"/>
                </a:cubicBezTo>
                <a:cubicBezTo>
                  <a:pt x="12629" y="34318"/>
                  <a:pt x="12047" y="34824"/>
                  <a:pt x="11363" y="35178"/>
                </a:cubicBezTo>
                <a:cubicBezTo>
                  <a:pt x="11002" y="35348"/>
                  <a:pt x="10668" y="35420"/>
                  <a:pt x="10338" y="35420"/>
                </a:cubicBezTo>
                <a:cubicBezTo>
                  <a:pt x="9881" y="35420"/>
                  <a:pt x="9433" y="35283"/>
                  <a:pt x="8934" y="35077"/>
                </a:cubicBezTo>
                <a:cubicBezTo>
                  <a:pt x="7086" y="34368"/>
                  <a:pt x="4885" y="33609"/>
                  <a:pt x="3467" y="32091"/>
                </a:cubicBezTo>
                <a:cubicBezTo>
                  <a:pt x="2860" y="31458"/>
                  <a:pt x="2430" y="30699"/>
                  <a:pt x="1898" y="29965"/>
                </a:cubicBezTo>
                <a:cubicBezTo>
                  <a:pt x="1468" y="29433"/>
                  <a:pt x="785" y="28750"/>
                  <a:pt x="759" y="28041"/>
                </a:cubicBezTo>
                <a:cubicBezTo>
                  <a:pt x="759" y="27991"/>
                  <a:pt x="759" y="27966"/>
                  <a:pt x="709" y="27940"/>
                </a:cubicBezTo>
                <a:cubicBezTo>
                  <a:pt x="886" y="27459"/>
                  <a:pt x="1088" y="26979"/>
                  <a:pt x="1392" y="26574"/>
                </a:cubicBezTo>
                <a:cubicBezTo>
                  <a:pt x="1468" y="27029"/>
                  <a:pt x="1519" y="27485"/>
                  <a:pt x="1671" y="27940"/>
                </a:cubicBezTo>
                <a:cubicBezTo>
                  <a:pt x="1822" y="28446"/>
                  <a:pt x="2151" y="28826"/>
                  <a:pt x="2455" y="29231"/>
                </a:cubicBezTo>
                <a:cubicBezTo>
                  <a:pt x="3290" y="30218"/>
                  <a:pt x="4252" y="31028"/>
                  <a:pt x="5391" y="31635"/>
                </a:cubicBezTo>
                <a:cubicBezTo>
                  <a:pt x="6001" y="31966"/>
                  <a:pt x="6647" y="32178"/>
                  <a:pt x="7321" y="32178"/>
                </a:cubicBezTo>
                <a:cubicBezTo>
                  <a:pt x="7626" y="32178"/>
                  <a:pt x="7936" y="32135"/>
                  <a:pt x="8251" y="32040"/>
                </a:cubicBezTo>
                <a:cubicBezTo>
                  <a:pt x="9111" y="31787"/>
                  <a:pt x="9744" y="31230"/>
                  <a:pt x="9440" y="30269"/>
                </a:cubicBezTo>
                <a:cubicBezTo>
                  <a:pt x="8807" y="28193"/>
                  <a:pt x="6201" y="27561"/>
                  <a:pt x="4581" y="26523"/>
                </a:cubicBezTo>
                <a:cubicBezTo>
                  <a:pt x="4100" y="26194"/>
                  <a:pt x="3366" y="25688"/>
                  <a:pt x="3214" y="25080"/>
                </a:cubicBezTo>
                <a:cubicBezTo>
                  <a:pt x="3113" y="24701"/>
                  <a:pt x="3341" y="24296"/>
                  <a:pt x="3442" y="23942"/>
                </a:cubicBezTo>
                <a:cubicBezTo>
                  <a:pt x="3695" y="22803"/>
                  <a:pt x="3290" y="21790"/>
                  <a:pt x="2860" y="20753"/>
                </a:cubicBezTo>
                <a:cubicBezTo>
                  <a:pt x="2455" y="19766"/>
                  <a:pt x="2227" y="19007"/>
                  <a:pt x="2607" y="17994"/>
                </a:cubicBezTo>
                <a:cubicBezTo>
                  <a:pt x="2936" y="17210"/>
                  <a:pt x="3341" y="16476"/>
                  <a:pt x="3847" y="15843"/>
                </a:cubicBezTo>
                <a:close/>
                <a:moveTo>
                  <a:pt x="43555" y="25030"/>
                </a:moveTo>
                <a:cubicBezTo>
                  <a:pt x="43631" y="25587"/>
                  <a:pt x="43681" y="26194"/>
                  <a:pt x="43783" y="26776"/>
                </a:cubicBezTo>
                <a:cubicBezTo>
                  <a:pt x="43884" y="27535"/>
                  <a:pt x="44137" y="28598"/>
                  <a:pt x="43808" y="29332"/>
                </a:cubicBezTo>
                <a:cubicBezTo>
                  <a:pt x="43454" y="30091"/>
                  <a:pt x="42163" y="30117"/>
                  <a:pt x="41429" y="30319"/>
                </a:cubicBezTo>
                <a:cubicBezTo>
                  <a:pt x="39278" y="30851"/>
                  <a:pt x="37000" y="30901"/>
                  <a:pt x="34824" y="31002"/>
                </a:cubicBezTo>
                <a:cubicBezTo>
                  <a:pt x="34597" y="31014"/>
                  <a:pt x="34371" y="31019"/>
                  <a:pt x="34145" y="31019"/>
                </a:cubicBezTo>
                <a:cubicBezTo>
                  <a:pt x="32305" y="31019"/>
                  <a:pt x="30494" y="30685"/>
                  <a:pt x="28623" y="30572"/>
                </a:cubicBezTo>
                <a:cubicBezTo>
                  <a:pt x="28182" y="30548"/>
                  <a:pt x="27710" y="30521"/>
                  <a:pt x="27232" y="30521"/>
                </a:cubicBezTo>
                <a:cubicBezTo>
                  <a:pt x="26229" y="30521"/>
                  <a:pt x="25202" y="30640"/>
                  <a:pt x="24397" y="31154"/>
                </a:cubicBezTo>
                <a:cubicBezTo>
                  <a:pt x="23461" y="31762"/>
                  <a:pt x="23030" y="32901"/>
                  <a:pt x="23714" y="33812"/>
                </a:cubicBezTo>
                <a:cubicBezTo>
                  <a:pt x="24574" y="34900"/>
                  <a:pt x="26219" y="35305"/>
                  <a:pt x="27510" y="35457"/>
                </a:cubicBezTo>
                <a:cubicBezTo>
                  <a:pt x="27920" y="35506"/>
                  <a:pt x="28326" y="35528"/>
                  <a:pt x="28731" y="35528"/>
                </a:cubicBezTo>
                <a:cubicBezTo>
                  <a:pt x="30001" y="35528"/>
                  <a:pt x="31248" y="35308"/>
                  <a:pt x="32495" y="35001"/>
                </a:cubicBezTo>
                <a:cubicBezTo>
                  <a:pt x="34469" y="34520"/>
                  <a:pt x="36443" y="33989"/>
                  <a:pt x="38392" y="33483"/>
                </a:cubicBezTo>
                <a:cubicBezTo>
                  <a:pt x="39404" y="33230"/>
                  <a:pt x="40417" y="33027"/>
                  <a:pt x="41404" y="32749"/>
                </a:cubicBezTo>
                <a:cubicBezTo>
                  <a:pt x="41733" y="32647"/>
                  <a:pt x="42036" y="32572"/>
                  <a:pt x="42391" y="32470"/>
                </a:cubicBezTo>
                <a:cubicBezTo>
                  <a:pt x="42503" y="32448"/>
                  <a:pt x="42696" y="32365"/>
                  <a:pt x="42827" y="32365"/>
                </a:cubicBezTo>
                <a:cubicBezTo>
                  <a:pt x="42843" y="32365"/>
                  <a:pt x="42858" y="32366"/>
                  <a:pt x="42872" y="32369"/>
                </a:cubicBezTo>
                <a:cubicBezTo>
                  <a:pt x="43201" y="32521"/>
                  <a:pt x="43049" y="32647"/>
                  <a:pt x="43023" y="33002"/>
                </a:cubicBezTo>
                <a:cubicBezTo>
                  <a:pt x="42897" y="33761"/>
                  <a:pt x="42745" y="34520"/>
                  <a:pt x="42543" y="35305"/>
                </a:cubicBezTo>
                <a:lnTo>
                  <a:pt x="42492" y="35305"/>
                </a:lnTo>
                <a:cubicBezTo>
                  <a:pt x="40417" y="35431"/>
                  <a:pt x="38519" y="36317"/>
                  <a:pt x="36494" y="36595"/>
                </a:cubicBezTo>
                <a:cubicBezTo>
                  <a:pt x="35355" y="36773"/>
                  <a:pt x="34216" y="36975"/>
                  <a:pt x="33052" y="37076"/>
                </a:cubicBezTo>
                <a:cubicBezTo>
                  <a:pt x="32853" y="37095"/>
                  <a:pt x="32656" y="37104"/>
                  <a:pt x="32460" y="37104"/>
                </a:cubicBezTo>
                <a:cubicBezTo>
                  <a:pt x="31608" y="37104"/>
                  <a:pt x="30773" y="36947"/>
                  <a:pt x="29889" y="36823"/>
                </a:cubicBezTo>
                <a:cubicBezTo>
                  <a:pt x="28876" y="36671"/>
                  <a:pt x="27839" y="36697"/>
                  <a:pt x="26801" y="36595"/>
                </a:cubicBezTo>
                <a:cubicBezTo>
                  <a:pt x="25789" y="36469"/>
                  <a:pt x="24802" y="36216"/>
                  <a:pt x="23790" y="36165"/>
                </a:cubicBezTo>
                <a:cubicBezTo>
                  <a:pt x="22701" y="36089"/>
                  <a:pt x="21613" y="35937"/>
                  <a:pt x="20626" y="35457"/>
                </a:cubicBezTo>
                <a:cubicBezTo>
                  <a:pt x="19512" y="34925"/>
                  <a:pt x="18829" y="33913"/>
                  <a:pt x="18070" y="32976"/>
                </a:cubicBezTo>
                <a:cubicBezTo>
                  <a:pt x="18576" y="31888"/>
                  <a:pt x="19006" y="30775"/>
                  <a:pt x="19411" y="29636"/>
                </a:cubicBezTo>
                <a:cubicBezTo>
                  <a:pt x="19649" y="29699"/>
                  <a:pt x="19892" y="29720"/>
                  <a:pt x="20137" y="29720"/>
                </a:cubicBezTo>
                <a:cubicBezTo>
                  <a:pt x="20633" y="29720"/>
                  <a:pt x="21140" y="29634"/>
                  <a:pt x="21638" y="29634"/>
                </a:cubicBezTo>
                <a:cubicBezTo>
                  <a:pt x="21680" y="29634"/>
                  <a:pt x="21723" y="29635"/>
                  <a:pt x="21765" y="29636"/>
                </a:cubicBezTo>
                <a:cubicBezTo>
                  <a:pt x="22748" y="29680"/>
                  <a:pt x="23731" y="29742"/>
                  <a:pt x="24714" y="29742"/>
                </a:cubicBezTo>
                <a:cubicBezTo>
                  <a:pt x="24870" y="29742"/>
                  <a:pt x="25026" y="29741"/>
                  <a:pt x="25181" y="29737"/>
                </a:cubicBezTo>
                <a:cubicBezTo>
                  <a:pt x="27333" y="29686"/>
                  <a:pt x="29509" y="29433"/>
                  <a:pt x="31635" y="28953"/>
                </a:cubicBezTo>
                <a:cubicBezTo>
                  <a:pt x="33634" y="28497"/>
                  <a:pt x="35532" y="27687"/>
                  <a:pt x="37380" y="26852"/>
                </a:cubicBezTo>
                <a:cubicBezTo>
                  <a:pt x="39379" y="25966"/>
                  <a:pt x="41378" y="25334"/>
                  <a:pt x="43555" y="25030"/>
                </a:cubicBezTo>
                <a:close/>
                <a:moveTo>
                  <a:pt x="532" y="28573"/>
                </a:moveTo>
                <a:cubicBezTo>
                  <a:pt x="684" y="28953"/>
                  <a:pt x="962" y="29332"/>
                  <a:pt x="1190" y="29636"/>
                </a:cubicBezTo>
                <a:cubicBezTo>
                  <a:pt x="1696" y="30319"/>
                  <a:pt x="2177" y="31028"/>
                  <a:pt x="2683" y="31711"/>
                </a:cubicBezTo>
                <a:cubicBezTo>
                  <a:pt x="3974" y="33356"/>
                  <a:pt x="5948" y="34191"/>
                  <a:pt x="7846" y="35001"/>
                </a:cubicBezTo>
                <a:cubicBezTo>
                  <a:pt x="8586" y="35297"/>
                  <a:pt x="9422" y="35761"/>
                  <a:pt x="10237" y="35761"/>
                </a:cubicBezTo>
                <a:cubicBezTo>
                  <a:pt x="10258" y="35761"/>
                  <a:pt x="10279" y="35761"/>
                  <a:pt x="10300" y="35760"/>
                </a:cubicBezTo>
                <a:cubicBezTo>
                  <a:pt x="10984" y="35710"/>
                  <a:pt x="11566" y="35406"/>
                  <a:pt x="12123" y="35052"/>
                </a:cubicBezTo>
                <a:cubicBezTo>
                  <a:pt x="12806" y="34621"/>
                  <a:pt x="13439" y="34039"/>
                  <a:pt x="14198" y="33685"/>
                </a:cubicBezTo>
                <a:cubicBezTo>
                  <a:pt x="15078" y="33299"/>
                  <a:pt x="16068" y="33167"/>
                  <a:pt x="17013" y="33167"/>
                </a:cubicBezTo>
                <a:cubicBezTo>
                  <a:pt x="17181" y="33167"/>
                  <a:pt x="17348" y="33171"/>
                  <a:pt x="17513" y="33179"/>
                </a:cubicBezTo>
                <a:cubicBezTo>
                  <a:pt x="16880" y="34546"/>
                  <a:pt x="16298" y="35937"/>
                  <a:pt x="15919" y="37405"/>
                </a:cubicBezTo>
                <a:cubicBezTo>
                  <a:pt x="15895" y="37403"/>
                  <a:pt x="15871" y="37401"/>
                  <a:pt x="15846" y="37401"/>
                </a:cubicBezTo>
                <a:cubicBezTo>
                  <a:pt x="15172" y="37401"/>
                  <a:pt x="14312" y="38379"/>
                  <a:pt x="13970" y="38721"/>
                </a:cubicBezTo>
                <a:cubicBezTo>
                  <a:pt x="13134" y="39558"/>
                  <a:pt x="12184" y="40733"/>
                  <a:pt x="10908" y="40733"/>
                </a:cubicBezTo>
                <a:cubicBezTo>
                  <a:pt x="10833" y="40733"/>
                  <a:pt x="10757" y="40729"/>
                  <a:pt x="10680" y="40721"/>
                </a:cubicBezTo>
                <a:cubicBezTo>
                  <a:pt x="9642" y="40594"/>
                  <a:pt x="8655" y="39835"/>
                  <a:pt x="7846" y="39177"/>
                </a:cubicBezTo>
                <a:cubicBezTo>
                  <a:pt x="7010" y="38494"/>
                  <a:pt x="6251" y="37785"/>
                  <a:pt x="5365" y="37178"/>
                </a:cubicBezTo>
                <a:cubicBezTo>
                  <a:pt x="4530" y="36595"/>
                  <a:pt x="3594" y="36266"/>
                  <a:pt x="3037" y="35330"/>
                </a:cubicBezTo>
                <a:cubicBezTo>
                  <a:pt x="2455" y="34444"/>
                  <a:pt x="2278" y="33407"/>
                  <a:pt x="1797" y="32470"/>
                </a:cubicBezTo>
                <a:cubicBezTo>
                  <a:pt x="1291" y="31407"/>
                  <a:pt x="253" y="30699"/>
                  <a:pt x="355" y="29433"/>
                </a:cubicBezTo>
                <a:cubicBezTo>
                  <a:pt x="405" y="29180"/>
                  <a:pt x="430" y="28877"/>
                  <a:pt x="532" y="28573"/>
                </a:cubicBezTo>
                <a:close/>
                <a:moveTo>
                  <a:pt x="17893" y="33305"/>
                </a:moveTo>
                <a:cubicBezTo>
                  <a:pt x="18525" y="34115"/>
                  <a:pt x="19158" y="34950"/>
                  <a:pt x="20044" y="35533"/>
                </a:cubicBezTo>
                <a:cubicBezTo>
                  <a:pt x="20879" y="36039"/>
                  <a:pt x="21866" y="36292"/>
                  <a:pt x="22828" y="36418"/>
                </a:cubicBezTo>
                <a:cubicBezTo>
                  <a:pt x="23941" y="36545"/>
                  <a:pt x="24979" y="36646"/>
                  <a:pt x="26067" y="36823"/>
                </a:cubicBezTo>
                <a:cubicBezTo>
                  <a:pt x="27181" y="37051"/>
                  <a:pt x="28269" y="36975"/>
                  <a:pt x="29383" y="37102"/>
                </a:cubicBezTo>
                <a:cubicBezTo>
                  <a:pt x="30390" y="37222"/>
                  <a:pt x="31398" y="37433"/>
                  <a:pt x="32406" y="37433"/>
                </a:cubicBezTo>
                <a:cubicBezTo>
                  <a:pt x="32461" y="37433"/>
                  <a:pt x="32516" y="37432"/>
                  <a:pt x="32571" y="37431"/>
                </a:cubicBezTo>
                <a:cubicBezTo>
                  <a:pt x="33710" y="37405"/>
                  <a:pt x="34900" y="37178"/>
                  <a:pt x="35988" y="36975"/>
                </a:cubicBezTo>
                <a:cubicBezTo>
                  <a:pt x="37127" y="36823"/>
                  <a:pt x="38215" y="36570"/>
                  <a:pt x="39328" y="36292"/>
                </a:cubicBezTo>
                <a:cubicBezTo>
                  <a:pt x="40341" y="36013"/>
                  <a:pt x="41378" y="35710"/>
                  <a:pt x="42416" y="35634"/>
                </a:cubicBezTo>
                <a:lnTo>
                  <a:pt x="42416" y="35634"/>
                </a:lnTo>
                <a:cubicBezTo>
                  <a:pt x="42138" y="36671"/>
                  <a:pt x="41733" y="37658"/>
                  <a:pt x="41125" y="38494"/>
                </a:cubicBezTo>
                <a:cubicBezTo>
                  <a:pt x="40012" y="40088"/>
                  <a:pt x="38240" y="40619"/>
                  <a:pt x="36418" y="40872"/>
                </a:cubicBezTo>
                <a:cubicBezTo>
                  <a:pt x="36232" y="40898"/>
                  <a:pt x="36045" y="40909"/>
                  <a:pt x="35859" y="40909"/>
                </a:cubicBezTo>
                <a:cubicBezTo>
                  <a:pt x="34347" y="40909"/>
                  <a:pt x="32835" y="40148"/>
                  <a:pt x="31483" y="39607"/>
                </a:cubicBezTo>
                <a:cubicBezTo>
                  <a:pt x="29965" y="39000"/>
                  <a:pt x="28471" y="38342"/>
                  <a:pt x="26928" y="37911"/>
                </a:cubicBezTo>
                <a:cubicBezTo>
                  <a:pt x="26132" y="37691"/>
                  <a:pt x="25165" y="37448"/>
                  <a:pt x="24265" y="37448"/>
                </a:cubicBezTo>
                <a:cubicBezTo>
                  <a:pt x="23819" y="37448"/>
                  <a:pt x="23390" y="37508"/>
                  <a:pt x="23005" y="37658"/>
                </a:cubicBezTo>
                <a:cubicBezTo>
                  <a:pt x="22625" y="37785"/>
                  <a:pt x="22043" y="38114"/>
                  <a:pt x="21942" y="38569"/>
                </a:cubicBezTo>
                <a:cubicBezTo>
                  <a:pt x="21866" y="39076"/>
                  <a:pt x="22296" y="39632"/>
                  <a:pt x="22549" y="39987"/>
                </a:cubicBezTo>
                <a:cubicBezTo>
                  <a:pt x="23461" y="41277"/>
                  <a:pt x="24397" y="42593"/>
                  <a:pt x="25688" y="43505"/>
                </a:cubicBezTo>
                <a:cubicBezTo>
                  <a:pt x="26877" y="44365"/>
                  <a:pt x="28244" y="44947"/>
                  <a:pt x="29661" y="45377"/>
                </a:cubicBezTo>
                <a:cubicBezTo>
                  <a:pt x="31146" y="45834"/>
                  <a:pt x="32744" y="46106"/>
                  <a:pt x="34331" y="46106"/>
                </a:cubicBezTo>
                <a:cubicBezTo>
                  <a:pt x="35558" y="46106"/>
                  <a:pt x="36778" y="45944"/>
                  <a:pt x="37937" y="45580"/>
                </a:cubicBezTo>
                <a:lnTo>
                  <a:pt x="37937" y="45580"/>
                </a:lnTo>
                <a:cubicBezTo>
                  <a:pt x="37203" y="46339"/>
                  <a:pt x="36494" y="47098"/>
                  <a:pt x="35709" y="47782"/>
                </a:cubicBezTo>
                <a:cubicBezTo>
                  <a:pt x="35203" y="48186"/>
                  <a:pt x="34722" y="48591"/>
                  <a:pt x="34191" y="48946"/>
                </a:cubicBezTo>
                <a:cubicBezTo>
                  <a:pt x="34166" y="48946"/>
                  <a:pt x="34140" y="48920"/>
                  <a:pt x="34090" y="48920"/>
                </a:cubicBezTo>
                <a:cubicBezTo>
                  <a:pt x="33959" y="48932"/>
                  <a:pt x="33830" y="48937"/>
                  <a:pt x="33701" y="48937"/>
                </a:cubicBezTo>
                <a:cubicBezTo>
                  <a:pt x="32105" y="48937"/>
                  <a:pt x="30632" y="48108"/>
                  <a:pt x="29180" y="47453"/>
                </a:cubicBezTo>
                <a:cubicBezTo>
                  <a:pt x="27611" y="46719"/>
                  <a:pt x="25991" y="45959"/>
                  <a:pt x="24599" y="44922"/>
                </a:cubicBezTo>
                <a:cubicBezTo>
                  <a:pt x="23309" y="43935"/>
                  <a:pt x="22448" y="42492"/>
                  <a:pt x="21132" y="41530"/>
                </a:cubicBezTo>
                <a:cubicBezTo>
                  <a:pt x="20297" y="40948"/>
                  <a:pt x="18601" y="40645"/>
                  <a:pt x="18247" y="39607"/>
                </a:cubicBezTo>
                <a:cubicBezTo>
                  <a:pt x="18222" y="39582"/>
                  <a:pt x="18222" y="39556"/>
                  <a:pt x="18171" y="39506"/>
                </a:cubicBezTo>
                <a:cubicBezTo>
                  <a:pt x="17994" y="38240"/>
                  <a:pt x="17387" y="37076"/>
                  <a:pt x="16805" y="35912"/>
                </a:cubicBezTo>
                <a:lnTo>
                  <a:pt x="16805" y="35887"/>
                </a:lnTo>
                <a:cubicBezTo>
                  <a:pt x="17108" y="35001"/>
                  <a:pt x="17488" y="34141"/>
                  <a:pt x="17893" y="33305"/>
                </a:cubicBezTo>
                <a:close/>
                <a:moveTo>
                  <a:pt x="18247" y="40265"/>
                </a:moveTo>
                <a:cubicBezTo>
                  <a:pt x="18854" y="40948"/>
                  <a:pt x="19993" y="41227"/>
                  <a:pt x="20677" y="41657"/>
                </a:cubicBezTo>
                <a:cubicBezTo>
                  <a:pt x="22246" y="42619"/>
                  <a:pt x="23157" y="44314"/>
                  <a:pt x="24599" y="45403"/>
                </a:cubicBezTo>
                <a:cubicBezTo>
                  <a:pt x="26118" y="46516"/>
                  <a:pt x="27864" y="47301"/>
                  <a:pt x="29585" y="48060"/>
                </a:cubicBezTo>
                <a:cubicBezTo>
                  <a:pt x="30901" y="48617"/>
                  <a:pt x="32192" y="49300"/>
                  <a:pt x="33634" y="49325"/>
                </a:cubicBezTo>
                <a:cubicBezTo>
                  <a:pt x="33179" y="49578"/>
                  <a:pt x="32748" y="49806"/>
                  <a:pt x="32242" y="49958"/>
                </a:cubicBezTo>
                <a:cubicBezTo>
                  <a:pt x="31559" y="50173"/>
                  <a:pt x="30933" y="50306"/>
                  <a:pt x="30309" y="50306"/>
                </a:cubicBezTo>
                <a:cubicBezTo>
                  <a:pt x="29686" y="50306"/>
                  <a:pt x="29066" y="50173"/>
                  <a:pt x="28396" y="49857"/>
                </a:cubicBezTo>
                <a:cubicBezTo>
                  <a:pt x="27130" y="49300"/>
                  <a:pt x="26042" y="48364"/>
                  <a:pt x="25030" y="47453"/>
                </a:cubicBezTo>
                <a:cubicBezTo>
                  <a:pt x="24473" y="46972"/>
                  <a:pt x="24017" y="46314"/>
                  <a:pt x="23283" y="46086"/>
                </a:cubicBezTo>
                <a:cubicBezTo>
                  <a:pt x="23173" y="46055"/>
                  <a:pt x="23065" y="46040"/>
                  <a:pt x="22960" y="46040"/>
                </a:cubicBezTo>
                <a:cubicBezTo>
                  <a:pt x="22461" y="46040"/>
                  <a:pt x="22042" y="46373"/>
                  <a:pt x="21917" y="46896"/>
                </a:cubicBezTo>
                <a:cubicBezTo>
                  <a:pt x="21740" y="47706"/>
                  <a:pt x="22195" y="48490"/>
                  <a:pt x="22651" y="49173"/>
                </a:cubicBezTo>
                <a:cubicBezTo>
                  <a:pt x="23764" y="50591"/>
                  <a:pt x="25409" y="51856"/>
                  <a:pt x="27231" y="52109"/>
                </a:cubicBezTo>
                <a:cubicBezTo>
                  <a:pt x="26573" y="52413"/>
                  <a:pt x="25915" y="52717"/>
                  <a:pt x="25207" y="52919"/>
                </a:cubicBezTo>
                <a:cubicBezTo>
                  <a:pt x="24296" y="51831"/>
                  <a:pt x="22524" y="51831"/>
                  <a:pt x="21284" y="51274"/>
                </a:cubicBezTo>
                <a:cubicBezTo>
                  <a:pt x="19361" y="50464"/>
                  <a:pt x="17361" y="48465"/>
                  <a:pt x="17007" y="46339"/>
                </a:cubicBezTo>
                <a:cubicBezTo>
                  <a:pt x="16678" y="44238"/>
                  <a:pt x="18196" y="42593"/>
                  <a:pt x="18247" y="40518"/>
                </a:cubicBezTo>
                <a:lnTo>
                  <a:pt x="18247" y="40265"/>
                </a:lnTo>
                <a:close/>
                <a:moveTo>
                  <a:pt x="16602" y="36342"/>
                </a:moveTo>
                <a:cubicBezTo>
                  <a:pt x="17463" y="38063"/>
                  <a:pt x="18323" y="39835"/>
                  <a:pt x="17690" y="41784"/>
                </a:cubicBezTo>
                <a:cubicBezTo>
                  <a:pt x="17387" y="42720"/>
                  <a:pt x="16880" y="43530"/>
                  <a:pt x="16703" y="44492"/>
                </a:cubicBezTo>
                <a:cubicBezTo>
                  <a:pt x="16526" y="45301"/>
                  <a:pt x="16526" y="46187"/>
                  <a:pt x="16805" y="46972"/>
                </a:cubicBezTo>
                <a:cubicBezTo>
                  <a:pt x="17336" y="48693"/>
                  <a:pt x="18779" y="50236"/>
                  <a:pt x="20272" y="51173"/>
                </a:cubicBezTo>
                <a:cubicBezTo>
                  <a:pt x="21006" y="51603"/>
                  <a:pt x="21790" y="51856"/>
                  <a:pt x="22575" y="52084"/>
                </a:cubicBezTo>
                <a:cubicBezTo>
                  <a:pt x="23309" y="52261"/>
                  <a:pt x="24220" y="52489"/>
                  <a:pt x="24802" y="53020"/>
                </a:cubicBezTo>
                <a:cubicBezTo>
                  <a:pt x="24212" y="53168"/>
                  <a:pt x="23608" y="53258"/>
                  <a:pt x="23001" y="53258"/>
                </a:cubicBezTo>
                <a:cubicBezTo>
                  <a:pt x="22462" y="53258"/>
                  <a:pt x="21921" y="53187"/>
                  <a:pt x="21385" y="53020"/>
                </a:cubicBezTo>
                <a:cubicBezTo>
                  <a:pt x="20145" y="52666"/>
                  <a:pt x="18981" y="52109"/>
                  <a:pt x="17766" y="51704"/>
                </a:cubicBezTo>
                <a:cubicBezTo>
                  <a:pt x="16577" y="51325"/>
                  <a:pt x="15337" y="51072"/>
                  <a:pt x="14426" y="50110"/>
                </a:cubicBezTo>
                <a:cubicBezTo>
                  <a:pt x="13186" y="48819"/>
                  <a:pt x="12452" y="46820"/>
                  <a:pt x="12958" y="45074"/>
                </a:cubicBezTo>
                <a:cubicBezTo>
                  <a:pt x="13540" y="43125"/>
                  <a:pt x="15893" y="42214"/>
                  <a:pt x="16400" y="40214"/>
                </a:cubicBezTo>
                <a:cubicBezTo>
                  <a:pt x="16526" y="39683"/>
                  <a:pt x="16653" y="38924"/>
                  <a:pt x="16526" y="38392"/>
                </a:cubicBezTo>
                <a:cubicBezTo>
                  <a:pt x="16551" y="38190"/>
                  <a:pt x="16450" y="37785"/>
                  <a:pt x="16248" y="37557"/>
                </a:cubicBezTo>
                <a:cubicBezTo>
                  <a:pt x="16349" y="37152"/>
                  <a:pt x="16476" y="36773"/>
                  <a:pt x="16602" y="36342"/>
                </a:cubicBezTo>
                <a:close/>
                <a:moveTo>
                  <a:pt x="32268" y="1"/>
                </a:moveTo>
                <a:cubicBezTo>
                  <a:pt x="31154" y="1"/>
                  <a:pt x="30294" y="861"/>
                  <a:pt x="29281" y="1215"/>
                </a:cubicBezTo>
                <a:cubicBezTo>
                  <a:pt x="29006" y="1313"/>
                  <a:pt x="28735" y="1342"/>
                  <a:pt x="28469" y="1342"/>
                </a:cubicBezTo>
                <a:cubicBezTo>
                  <a:pt x="28101" y="1342"/>
                  <a:pt x="27741" y="1287"/>
                  <a:pt x="27390" y="1287"/>
                </a:cubicBezTo>
                <a:cubicBezTo>
                  <a:pt x="26944" y="1287"/>
                  <a:pt x="26511" y="1375"/>
                  <a:pt x="26093" y="1772"/>
                </a:cubicBezTo>
                <a:cubicBezTo>
                  <a:pt x="25232" y="2607"/>
                  <a:pt x="24979" y="3923"/>
                  <a:pt x="24954" y="5062"/>
                </a:cubicBezTo>
                <a:cubicBezTo>
                  <a:pt x="24954" y="5644"/>
                  <a:pt x="25004" y="6201"/>
                  <a:pt x="25080" y="6732"/>
                </a:cubicBezTo>
                <a:cubicBezTo>
                  <a:pt x="25131" y="7416"/>
                  <a:pt x="25688" y="9440"/>
                  <a:pt x="24928" y="9845"/>
                </a:cubicBezTo>
                <a:cubicBezTo>
                  <a:pt x="24886" y="9868"/>
                  <a:pt x="24845" y="9879"/>
                  <a:pt x="24804" y="9879"/>
                </a:cubicBezTo>
                <a:cubicBezTo>
                  <a:pt x="24120" y="9879"/>
                  <a:pt x="23712" y="6803"/>
                  <a:pt x="23688" y="6277"/>
                </a:cubicBezTo>
                <a:cubicBezTo>
                  <a:pt x="23612" y="5391"/>
                  <a:pt x="23714" y="4505"/>
                  <a:pt x="23790" y="3569"/>
                </a:cubicBezTo>
                <a:cubicBezTo>
                  <a:pt x="23815" y="2911"/>
                  <a:pt x="23790" y="2253"/>
                  <a:pt x="23815" y="1595"/>
                </a:cubicBezTo>
                <a:cubicBezTo>
                  <a:pt x="23836" y="1131"/>
                  <a:pt x="23892" y="385"/>
                  <a:pt x="23426" y="385"/>
                </a:cubicBezTo>
                <a:cubicBezTo>
                  <a:pt x="23333" y="385"/>
                  <a:pt x="23220" y="414"/>
                  <a:pt x="23081" y="481"/>
                </a:cubicBezTo>
                <a:cubicBezTo>
                  <a:pt x="22195" y="962"/>
                  <a:pt x="21309" y="1899"/>
                  <a:pt x="21056" y="2860"/>
                </a:cubicBezTo>
                <a:cubicBezTo>
                  <a:pt x="20778" y="3949"/>
                  <a:pt x="20803" y="5138"/>
                  <a:pt x="20879" y="6277"/>
                </a:cubicBezTo>
                <a:cubicBezTo>
                  <a:pt x="20955" y="7972"/>
                  <a:pt x="20930" y="9693"/>
                  <a:pt x="20904" y="11389"/>
                </a:cubicBezTo>
                <a:cubicBezTo>
                  <a:pt x="20879" y="12781"/>
                  <a:pt x="20930" y="14198"/>
                  <a:pt x="20930" y="15590"/>
                </a:cubicBezTo>
                <a:cubicBezTo>
                  <a:pt x="20930" y="16324"/>
                  <a:pt x="20778" y="17083"/>
                  <a:pt x="20145" y="17539"/>
                </a:cubicBezTo>
                <a:cubicBezTo>
                  <a:pt x="19961" y="17666"/>
                  <a:pt x="19801" y="17720"/>
                  <a:pt x="19661" y="17720"/>
                </a:cubicBezTo>
                <a:cubicBezTo>
                  <a:pt x="19051" y="17720"/>
                  <a:pt x="18831" y="16682"/>
                  <a:pt x="18728" y="16147"/>
                </a:cubicBezTo>
                <a:cubicBezTo>
                  <a:pt x="18424" y="14628"/>
                  <a:pt x="18652" y="13110"/>
                  <a:pt x="18930" y="11617"/>
                </a:cubicBezTo>
                <a:cubicBezTo>
                  <a:pt x="19234" y="10073"/>
                  <a:pt x="19386" y="8479"/>
                  <a:pt x="19639" y="6935"/>
                </a:cubicBezTo>
                <a:cubicBezTo>
                  <a:pt x="19766" y="6049"/>
                  <a:pt x="19993" y="5163"/>
                  <a:pt x="20196" y="4278"/>
                </a:cubicBezTo>
                <a:cubicBezTo>
                  <a:pt x="20272" y="4024"/>
                  <a:pt x="20424" y="3645"/>
                  <a:pt x="20272" y="3392"/>
                </a:cubicBezTo>
                <a:cubicBezTo>
                  <a:pt x="20182" y="3258"/>
                  <a:pt x="20058" y="3211"/>
                  <a:pt x="19924" y="3211"/>
                </a:cubicBezTo>
                <a:cubicBezTo>
                  <a:pt x="19831" y="3211"/>
                  <a:pt x="19733" y="3234"/>
                  <a:pt x="19639" y="3265"/>
                </a:cubicBezTo>
                <a:cubicBezTo>
                  <a:pt x="18981" y="3442"/>
                  <a:pt x="18348" y="3822"/>
                  <a:pt x="17716" y="4126"/>
                </a:cubicBezTo>
                <a:cubicBezTo>
                  <a:pt x="16526" y="4657"/>
                  <a:pt x="15362" y="5290"/>
                  <a:pt x="14552" y="6327"/>
                </a:cubicBezTo>
                <a:cubicBezTo>
                  <a:pt x="13793" y="7314"/>
                  <a:pt x="13995" y="8580"/>
                  <a:pt x="14071" y="9744"/>
                </a:cubicBezTo>
                <a:cubicBezTo>
                  <a:pt x="14173" y="11237"/>
                  <a:pt x="14350" y="12680"/>
                  <a:pt x="14805" y="14122"/>
                </a:cubicBezTo>
                <a:cubicBezTo>
                  <a:pt x="15514" y="16451"/>
                  <a:pt x="16577" y="18678"/>
                  <a:pt x="17209" y="21031"/>
                </a:cubicBezTo>
                <a:cubicBezTo>
                  <a:pt x="17361" y="21639"/>
                  <a:pt x="17867" y="23182"/>
                  <a:pt x="17235" y="23663"/>
                </a:cubicBezTo>
                <a:cubicBezTo>
                  <a:pt x="17131" y="23744"/>
                  <a:pt x="17029" y="23779"/>
                  <a:pt x="16931" y="23779"/>
                </a:cubicBezTo>
                <a:cubicBezTo>
                  <a:pt x="16475" y="23779"/>
                  <a:pt x="16090" y="23039"/>
                  <a:pt x="15944" y="22727"/>
                </a:cubicBezTo>
                <a:cubicBezTo>
                  <a:pt x="15109" y="21132"/>
                  <a:pt x="14729" y="19310"/>
                  <a:pt x="14350" y="17564"/>
                </a:cubicBezTo>
                <a:cubicBezTo>
                  <a:pt x="13945" y="15641"/>
                  <a:pt x="13363" y="13743"/>
                  <a:pt x="13110" y="11769"/>
                </a:cubicBezTo>
                <a:cubicBezTo>
                  <a:pt x="13034" y="11009"/>
                  <a:pt x="12958" y="10200"/>
                  <a:pt x="13110" y="9390"/>
                </a:cubicBezTo>
                <a:cubicBezTo>
                  <a:pt x="13211" y="8959"/>
                  <a:pt x="13413" y="8555"/>
                  <a:pt x="13489" y="8074"/>
                </a:cubicBezTo>
                <a:cubicBezTo>
                  <a:pt x="13599" y="7548"/>
                  <a:pt x="13462" y="7022"/>
                  <a:pt x="12946" y="7022"/>
                </a:cubicBezTo>
                <a:cubicBezTo>
                  <a:pt x="12867" y="7022"/>
                  <a:pt x="12778" y="7034"/>
                  <a:pt x="12679" y="7061"/>
                </a:cubicBezTo>
                <a:cubicBezTo>
                  <a:pt x="10503" y="7593"/>
                  <a:pt x="9769" y="9719"/>
                  <a:pt x="9567" y="11667"/>
                </a:cubicBezTo>
                <a:cubicBezTo>
                  <a:pt x="9440" y="13009"/>
                  <a:pt x="9313" y="14325"/>
                  <a:pt x="9238" y="15691"/>
                </a:cubicBezTo>
                <a:cubicBezTo>
                  <a:pt x="9136" y="17058"/>
                  <a:pt x="9060" y="18450"/>
                  <a:pt x="9440" y="19766"/>
                </a:cubicBezTo>
                <a:cubicBezTo>
                  <a:pt x="9870" y="21132"/>
                  <a:pt x="10680" y="22297"/>
                  <a:pt x="11515" y="23435"/>
                </a:cubicBezTo>
                <a:cubicBezTo>
                  <a:pt x="11945" y="24068"/>
                  <a:pt x="12426" y="24676"/>
                  <a:pt x="12831" y="25334"/>
                </a:cubicBezTo>
                <a:cubicBezTo>
                  <a:pt x="13110" y="25789"/>
                  <a:pt x="13464" y="26295"/>
                  <a:pt x="13489" y="26801"/>
                </a:cubicBezTo>
                <a:cubicBezTo>
                  <a:pt x="13565" y="27308"/>
                  <a:pt x="13211" y="27687"/>
                  <a:pt x="12705" y="27738"/>
                </a:cubicBezTo>
                <a:cubicBezTo>
                  <a:pt x="12655" y="27745"/>
                  <a:pt x="12605" y="27749"/>
                  <a:pt x="12557" y="27749"/>
                </a:cubicBezTo>
                <a:cubicBezTo>
                  <a:pt x="12114" y="27749"/>
                  <a:pt x="11733" y="27455"/>
                  <a:pt x="11414" y="27181"/>
                </a:cubicBezTo>
                <a:cubicBezTo>
                  <a:pt x="10958" y="26725"/>
                  <a:pt x="10554" y="26270"/>
                  <a:pt x="10174" y="25789"/>
                </a:cubicBezTo>
                <a:cubicBezTo>
                  <a:pt x="9288" y="24676"/>
                  <a:pt x="8554" y="23486"/>
                  <a:pt x="7922" y="22221"/>
                </a:cubicBezTo>
                <a:cubicBezTo>
                  <a:pt x="6732" y="19715"/>
                  <a:pt x="6074" y="16931"/>
                  <a:pt x="6403" y="14148"/>
                </a:cubicBezTo>
                <a:cubicBezTo>
                  <a:pt x="6403" y="14072"/>
                  <a:pt x="6378" y="13996"/>
                  <a:pt x="6277" y="13945"/>
                </a:cubicBezTo>
                <a:cubicBezTo>
                  <a:pt x="6130" y="13895"/>
                  <a:pt x="5985" y="13871"/>
                  <a:pt x="5842" y="13871"/>
                </a:cubicBezTo>
                <a:cubicBezTo>
                  <a:pt x="4476" y="13871"/>
                  <a:pt x="3288" y="15995"/>
                  <a:pt x="2784" y="16957"/>
                </a:cubicBezTo>
                <a:cubicBezTo>
                  <a:pt x="2455" y="17539"/>
                  <a:pt x="2101" y="18247"/>
                  <a:pt x="2151" y="18931"/>
                </a:cubicBezTo>
                <a:cubicBezTo>
                  <a:pt x="2177" y="20095"/>
                  <a:pt x="2936" y="21132"/>
                  <a:pt x="3189" y="22246"/>
                </a:cubicBezTo>
                <a:cubicBezTo>
                  <a:pt x="3341" y="22980"/>
                  <a:pt x="3214" y="23562"/>
                  <a:pt x="3037" y="24271"/>
                </a:cubicBezTo>
                <a:cubicBezTo>
                  <a:pt x="2961" y="24549"/>
                  <a:pt x="2911" y="24777"/>
                  <a:pt x="2987" y="25055"/>
                </a:cubicBezTo>
                <a:cubicBezTo>
                  <a:pt x="3290" y="25966"/>
                  <a:pt x="4353" y="26599"/>
                  <a:pt x="5138" y="27054"/>
                </a:cubicBezTo>
                <a:cubicBezTo>
                  <a:pt x="6201" y="27611"/>
                  <a:pt x="7339" y="28067"/>
                  <a:pt x="8251" y="28851"/>
                </a:cubicBezTo>
                <a:cubicBezTo>
                  <a:pt x="8782" y="29307"/>
                  <a:pt x="9642" y="30319"/>
                  <a:pt x="9136" y="31028"/>
                </a:cubicBezTo>
                <a:cubicBezTo>
                  <a:pt x="8828" y="31512"/>
                  <a:pt x="8080" y="31671"/>
                  <a:pt x="7508" y="31671"/>
                </a:cubicBezTo>
                <a:cubicBezTo>
                  <a:pt x="7422" y="31671"/>
                  <a:pt x="7340" y="31667"/>
                  <a:pt x="7264" y="31660"/>
                </a:cubicBezTo>
                <a:cubicBezTo>
                  <a:pt x="5821" y="31610"/>
                  <a:pt x="4328" y="30471"/>
                  <a:pt x="3341" y="29459"/>
                </a:cubicBezTo>
                <a:cubicBezTo>
                  <a:pt x="2784" y="28851"/>
                  <a:pt x="2202" y="28219"/>
                  <a:pt x="2025" y="27409"/>
                </a:cubicBezTo>
                <a:cubicBezTo>
                  <a:pt x="1924" y="26928"/>
                  <a:pt x="1898" y="26422"/>
                  <a:pt x="1696" y="25941"/>
                </a:cubicBezTo>
                <a:cubicBezTo>
                  <a:pt x="1682" y="25874"/>
                  <a:pt x="1620" y="25843"/>
                  <a:pt x="1552" y="25843"/>
                </a:cubicBezTo>
                <a:cubicBezTo>
                  <a:pt x="1492" y="25843"/>
                  <a:pt x="1428" y="25868"/>
                  <a:pt x="1392" y="25916"/>
                </a:cubicBezTo>
                <a:cubicBezTo>
                  <a:pt x="684" y="26827"/>
                  <a:pt x="253" y="28067"/>
                  <a:pt x="127" y="29206"/>
                </a:cubicBezTo>
                <a:cubicBezTo>
                  <a:pt x="0" y="30243"/>
                  <a:pt x="532" y="31002"/>
                  <a:pt x="1139" y="31787"/>
                </a:cubicBezTo>
                <a:cubicBezTo>
                  <a:pt x="1949" y="32875"/>
                  <a:pt x="2075" y="34267"/>
                  <a:pt x="2835" y="35406"/>
                </a:cubicBezTo>
                <a:cubicBezTo>
                  <a:pt x="3442" y="36317"/>
                  <a:pt x="4328" y="36722"/>
                  <a:pt x="5214" y="37304"/>
                </a:cubicBezTo>
                <a:cubicBezTo>
                  <a:pt x="6960" y="38418"/>
                  <a:pt x="8352" y="40366"/>
                  <a:pt x="10452" y="40898"/>
                </a:cubicBezTo>
                <a:cubicBezTo>
                  <a:pt x="10652" y="40946"/>
                  <a:pt x="10846" y="40968"/>
                  <a:pt x="11034" y="40968"/>
                </a:cubicBezTo>
                <a:cubicBezTo>
                  <a:pt x="12139" y="40968"/>
                  <a:pt x="13062" y="40208"/>
                  <a:pt x="13818" y="39430"/>
                </a:cubicBezTo>
                <a:cubicBezTo>
                  <a:pt x="14223" y="39000"/>
                  <a:pt x="14628" y="38569"/>
                  <a:pt x="15084" y="38215"/>
                </a:cubicBezTo>
                <a:cubicBezTo>
                  <a:pt x="15261" y="38063"/>
                  <a:pt x="15590" y="37734"/>
                  <a:pt x="15843" y="37709"/>
                </a:cubicBezTo>
                <a:cubicBezTo>
                  <a:pt x="15884" y="37701"/>
                  <a:pt x="15920" y="37698"/>
                  <a:pt x="15950" y="37698"/>
                </a:cubicBezTo>
                <a:cubicBezTo>
                  <a:pt x="16123" y="37698"/>
                  <a:pt x="16133" y="37815"/>
                  <a:pt x="16197" y="37987"/>
                </a:cubicBezTo>
                <a:cubicBezTo>
                  <a:pt x="16476" y="38721"/>
                  <a:pt x="16349" y="39885"/>
                  <a:pt x="15969" y="40594"/>
                </a:cubicBezTo>
                <a:cubicBezTo>
                  <a:pt x="15387" y="41632"/>
                  <a:pt x="14375" y="42391"/>
                  <a:pt x="13666" y="43302"/>
                </a:cubicBezTo>
                <a:cubicBezTo>
                  <a:pt x="11414" y="46061"/>
                  <a:pt x="12983" y="50439"/>
                  <a:pt x="16273" y="51502"/>
                </a:cubicBezTo>
                <a:cubicBezTo>
                  <a:pt x="17463" y="51907"/>
                  <a:pt x="18652" y="52261"/>
                  <a:pt x="19816" y="52717"/>
                </a:cubicBezTo>
                <a:cubicBezTo>
                  <a:pt x="20803" y="53096"/>
                  <a:pt x="21714" y="53476"/>
                  <a:pt x="22777" y="53526"/>
                </a:cubicBezTo>
                <a:cubicBezTo>
                  <a:pt x="22914" y="53536"/>
                  <a:pt x="23050" y="53540"/>
                  <a:pt x="23186" y="53540"/>
                </a:cubicBezTo>
                <a:cubicBezTo>
                  <a:pt x="24893" y="53540"/>
                  <a:pt x="26565" y="52830"/>
                  <a:pt x="28041" y="52033"/>
                </a:cubicBezTo>
                <a:cubicBezTo>
                  <a:pt x="28218" y="51983"/>
                  <a:pt x="28168" y="51704"/>
                  <a:pt x="27991" y="51704"/>
                </a:cubicBezTo>
                <a:cubicBezTo>
                  <a:pt x="26751" y="51654"/>
                  <a:pt x="25586" y="51147"/>
                  <a:pt x="24599" y="50388"/>
                </a:cubicBezTo>
                <a:cubicBezTo>
                  <a:pt x="23739" y="49730"/>
                  <a:pt x="22676" y="48718"/>
                  <a:pt x="22398" y="47655"/>
                </a:cubicBezTo>
                <a:cubicBezTo>
                  <a:pt x="22243" y="47058"/>
                  <a:pt x="22416" y="46288"/>
                  <a:pt x="23036" y="46288"/>
                </a:cubicBezTo>
                <a:cubicBezTo>
                  <a:pt x="23126" y="46288"/>
                  <a:pt x="23225" y="46304"/>
                  <a:pt x="23334" y="46339"/>
                </a:cubicBezTo>
                <a:cubicBezTo>
                  <a:pt x="23739" y="46466"/>
                  <a:pt x="24093" y="46845"/>
                  <a:pt x="24372" y="47149"/>
                </a:cubicBezTo>
                <a:cubicBezTo>
                  <a:pt x="25055" y="47782"/>
                  <a:pt x="25738" y="48364"/>
                  <a:pt x="26472" y="48920"/>
                </a:cubicBezTo>
                <a:cubicBezTo>
                  <a:pt x="27358" y="49578"/>
                  <a:pt x="28345" y="50135"/>
                  <a:pt x="29383" y="50464"/>
                </a:cubicBezTo>
                <a:cubicBezTo>
                  <a:pt x="29721" y="50561"/>
                  <a:pt x="30048" y="50602"/>
                  <a:pt x="30371" y="50602"/>
                </a:cubicBezTo>
                <a:cubicBezTo>
                  <a:pt x="30894" y="50602"/>
                  <a:pt x="31407" y="50494"/>
                  <a:pt x="31939" y="50338"/>
                </a:cubicBezTo>
                <a:cubicBezTo>
                  <a:pt x="34773" y="49604"/>
                  <a:pt x="36671" y="47402"/>
                  <a:pt x="38696" y="45327"/>
                </a:cubicBezTo>
                <a:cubicBezTo>
                  <a:pt x="38772" y="45276"/>
                  <a:pt x="38772" y="45150"/>
                  <a:pt x="38696" y="45074"/>
                </a:cubicBezTo>
                <a:cubicBezTo>
                  <a:pt x="38649" y="45042"/>
                  <a:pt x="38612" y="45021"/>
                  <a:pt x="38566" y="45021"/>
                </a:cubicBezTo>
                <a:cubicBezTo>
                  <a:pt x="38538" y="45021"/>
                  <a:pt x="38507" y="45029"/>
                  <a:pt x="38468" y="45048"/>
                </a:cubicBezTo>
                <a:cubicBezTo>
                  <a:pt x="37162" y="45560"/>
                  <a:pt x="35745" y="45783"/>
                  <a:pt x="34311" y="45783"/>
                </a:cubicBezTo>
                <a:cubicBezTo>
                  <a:pt x="32271" y="45783"/>
                  <a:pt x="30198" y="45331"/>
                  <a:pt x="28370" y="44618"/>
                </a:cubicBezTo>
                <a:cubicBezTo>
                  <a:pt x="26953" y="44036"/>
                  <a:pt x="25561" y="43251"/>
                  <a:pt x="24549" y="42113"/>
                </a:cubicBezTo>
                <a:cubicBezTo>
                  <a:pt x="24017" y="41505"/>
                  <a:pt x="23562" y="40822"/>
                  <a:pt x="23081" y="40189"/>
                </a:cubicBezTo>
                <a:cubicBezTo>
                  <a:pt x="22575" y="39506"/>
                  <a:pt x="21891" y="38595"/>
                  <a:pt x="23005" y="38089"/>
                </a:cubicBezTo>
                <a:cubicBezTo>
                  <a:pt x="23394" y="37921"/>
                  <a:pt x="23844" y="37854"/>
                  <a:pt x="24316" y="37854"/>
                </a:cubicBezTo>
                <a:cubicBezTo>
                  <a:pt x="25409" y="37854"/>
                  <a:pt x="26626" y="38211"/>
                  <a:pt x="27510" y="38494"/>
                </a:cubicBezTo>
                <a:cubicBezTo>
                  <a:pt x="28876" y="38949"/>
                  <a:pt x="30218" y="39556"/>
                  <a:pt x="31534" y="40063"/>
                </a:cubicBezTo>
                <a:cubicBezTo>
                  <a:pt x="32824" y="40569"/>
                  <a:pt x="34166" y="41201"/>
                  <a:pt x="35583" y="41277"/>
                </a:cubicBezTo>
                <a:cubicBezTo>
                  <a:pt x="35715" y="41287"/>
                  <a:pt x="35850" y="41292"/>
                  <a:pt x="35987" y="41292"/>
                </a:cubicBezTo>
                <a:cubicBezTo>
                  <a:pt x="37244" y="41292"/>
                  <a:pt x="38684" y="40889"/>
                  <a:pt x="39733" y="40341"/>
                </a:cubicBezTo>
                <a:cubicBezTo>
                  <a:pt x="40999" y="39683"/>
                  <a:pt x="41859" y="38367"/>
                  <a:pt x="42315" y="37051"/>
                </a:cubicBezTo>
                <a:cubicBezTo>
                  <a:pt x="42897" y="35533"/>
                  <a:pt x="43276" y="33938"/>
                  <a:pt x="43504" y="32369"/>
                </a:cubicBezTo>
                <a:cubicBezTo>
                  <a:pt x="43504" y="32293"/>
                  <a:pt x="43454" y="32217"/>
                  <a:pt x="43378" y="32167"/>
                </a:cubicBezTo>
                <a:cubicBezTo>
                  <a:pt x="43242" y="32133"/>
                  <a:pt x="43107" y="32118"/>
                  <a:pt x="42974" y="32118"/>
                </a:cubicBezTo>
                <a:cubicBezTo>
                  <a:pt x="42416" y="32118"/>
                  <a:pt x="41885" y="32373"/>
                  <a:pt x="41353" y="32496"/>
                </a:cubicBezTo>
                <a:cubicBezTo>
                  <a:pt x="40341" y="32749"/>
                  <a:pt x="39328" y="32926"/>
                  <a:pt x="38316" y="33230"/>
                </a:cubicBezTo>
                <a:cubicBezTo>
                  <a:pt x="36064" y="33786"/>
                  <a:pt x="33811" y="34444"/>
                  <a:pt x="31559" y="34925"/>
                </a:cubicBezTo>
                <a:cubicBezTo>
                  <a:pt x="30604" y="35131"/>
                  <a:pt x="29607" y="35268"/>
                  <a:pt x="28612" y="35268"/>
                </a:cubicBezTo>
                <a:cubicBezTo>
                  <a:pt x="27892" y="35268"/>
                  <a:pt x="27173" y="35196"/>
                  <a:pt x="26472" y="35026"/>
                </a:cubicBezTo>
                <a:cubicBezTo>
                  <a:pt x="25713" y="34824"/>
                  <a:pt x="24903" y="34546"/>
                  <a:pt x="24296" y="34039"/>
                </a:cubicBezTo>
                <a:cubicBezTo>
                  <a:pt x="23461" y="33356"/>
                  <a:pt x="23536" y="32293"/>
                  <a:pt x="24422" y="31635"/>
                </a:cubicBezTo>
                <a:cubicBezTo>
                  <a:pt x="25162" y="31081"/>
                  <a:pt x="26197" y="30934"/>
                  <a:pt x="27235" y="30934"/>
                </a:cubicBezTo>
                <a:cubicBezTo>
                  <a:pt x="28046" y="30934"/>
                  <a:pt x="28858" y="31023"/>
                  <a:pt x="29534" y="31078"/>
                </a:cubicBezTo>
                <a:cubicBezTo>
                  <a:pt x="31092" y="31218"/>
                  <a:pt x="32649" y="31464"/>
                  <a:pt x="34226" y="31464"/>
                </a:cubicBezTo>
                <a:cubicBezTo>
                  <a:pt x="34366" y="31464"/>
                  <a:pt x="34506" y="31462"/>
                  <a:pt x="34647" y="31458"/>
                </a:cubicBezTo>
                <a:cubicBezTo>
                  <a:pt x="36469" y="31382"/>
                  <a:pt x="38443" y="31331"/>
                  <a:pt x="40265" y="31002"/>
                </a:cubicBezTo>
                <a:cubicBezTo>
                  <a:pt x="41049" y="30876"/>
                  <a:pt x="41859" y="30648"/>
                  <a:pt x="42644" y="30471"/>
                </a:cubicBezTo>
                <a:cubicBezTo>
                  <a:pt x="43125" y="30370"/>
                  <a:pt x="43707" y="30218"/>
                  <a:pt x="44036" y="29813"/>
                </a:cubicBezTo>
                <a:cubicBezTo>
                  <a:pt x="44668" y="28927"/>
                  <a:pt x="44263" y="27409"/>
                  <a:pt x="44137" y="26447"/>
                </a:cubicBezTo>
                <a:cubicBezTo>
                  <a:pt x="43884" y="24676"/>
                  <a:pt x="43681" y="22853"/>
                  <a:pt x="43757" y="21082"/>
                </a:cubicBezTo>
                <a:cubicBezTo>
                  <a:pt x="43757" y="20969"/>
                  <a:pt x="43656" y="20876"/>
                  <a:pt x="43544" y="20876"/>
                </a:cubicBezTo>
                <a:cubicBezTo>
                  <a:pt x="43531" y="20876"/>
                  <a:pt x="43517" y="20877"/>
                  <a:pt x="43504" y="20879"/>
                </a:cubicBezTo>
                <a:cubicBezTo>
                  <a:pt x="41404" y="21664"/>
                  <a:pt x="39278" y="22398"/>
                  <a:pt x="37329" y="23486"/>
                </a:cubicBezTo>
                <a:cubicBezTo>
                  <a:pt x="35532" y="24498"/>
                  <a:pt x="33786" y="25637"/>
                  <a:pt x="31913" y="26523"/>
                </a:cubicBezTo>
                <a:cubicBezTo>
                  <a:pt x="30370" y="27232"/>
                  <a:pt x="28725" y="27712"/>
                  <a:pt x="26978" y="27738"/>
                </a:cubicBezTo>
                <a:cubicBezTo>
                  <a:pt x="26320" y="27738"/>
                  <a:pt x="25510" y="27738"/>
                  <a:pt x="24878" y="27434"/>
                </a:cubicBezTo>
                <a:cubicBezTo>
                  <a:pt x="23865" y="26953"/>
                  <a:pt x="24549" y="25916"/>
                  <a:pt x="25106" y="25334"/>
                </a:cubicBezTo>
                <a:cubicBezTo>
                  <a:pt x="27712" y="22803"/>
                  <a:pt x="31331" y="23689"/>
                  <a:pt x="34596" y="23284"/>
                </a:cubicBezTo>
                <a:cubicBezTo>
                  <a:pt x="36216" y="23056"/>
                  <a:pt x="37835" y="22626"/>
                  <a:pt x="39253" y="21841"/>
                </a:cubicBezTo>
                <a:cubicBezTo>
                  <a:pt x="40138" y="21335"/>
                  <a:pt x="41505" y="20601"/>
                  <a:pt x="41657" y="19462"/>
                </a:cubicBezTo>
                <a:cubicBezTo>
                  <a:pt x="41758" y="18829"/>
                  <a:pt x="41505" y="18121"/>
                  <a:pt x="41328" y="17488"/>
                </a:cubicBezTo>
                <a:cubicBezTo>
                  <a:pt x="41151" y="16729"/>
                  <a:pt x="40898" y="15970"/>
                  <a:pt x="40670" y="15210"/>
                </a:cubicBezTo>
                <a:cubicBezTo>
                  <a:pt x="40366" y="14299"/>
                  <a:pt x="40240" y="13312"/>
                  <a:pt x="39809" y="12427"/>
                </a:cubicBezTo>
                <a:cubicBezTo>
                  <a:pt x="39627" y="12031"/>
                  <a:pt x="39425" y="11827"/>
                  <a:pt x="39162" y="11827"/>
                </a:cubicBezTo>
                <a:cubicBezTo>
                  <a:pt x="38988" y="11827"/>
                  <a:pt x="38786" y="11916"/>
                  <a:pt x="38544" y="12098"/>
                </a:cubicBezTo>
                <a:cubicBezTo>
                  <a:pt x="37785" y="12680"/>
                  <a:pt x="37253" y="13540"/>
                  <a:pt x="36570" y="14198"/>
                </a:cubicBezTo>
                <a:cubicBezTo>
                  <a:pt x="34318" y="16425"/>
                  <a:pt x="31255" y="18551"/>
                  <a:pt x="27991" y="18576"/>
                </a:cubicBezTo>
                <a:cubicBezTo>
                  <a:pt x="27459" y="18576"/>
                  <a:pt x="26447" y="18576"/>
                  <a:pt x="26649" y="17792"/>
                </a:cubicBezTo>
                <a:cubicBezTo>
                  <a:pt x="26852" y="17058"/>
                  <a:pt x="27738" y="16526"/>
                  <a:pt x="28345" y="16147"/>
                </a:cubicBezTo>
                <a:cubicBezTo>
                  <a:pt x="29028" y="15691"/>
                  <a:pt x="29762" y="15337"/>
                  <a:pt x="30445" y="14932"/>
                </a:cubicBezTo>
                <a:cubicBezTo>
                  <a:pt x="31205" y="14451"/>
                  <a:pt x="31913" y="13920"/>
                  <a:pt x="32647" y="13363"/>
                </a:cubicBezTo>
                <a:cubicBezTo>
                  <a:pt x="33457" y="12730"/>
                  <a:pt x="34292" y="12148"/>
                  <a:pt x="35127" y="11591"/>
                </a:cubicBezTo>
                <a:cubicBezTo>
                  <a:pt x="35709" y="11237"/>
                  <a:pt x="36317" y="10858"/>
                  <a:pt x="36772" y="10326"/>
                </a:cubicBezTo>
                <a:cubicBezTo>
                  <a:pt x="37506" y="9491"/>
                  <a:pt x="37380" y="8504"/>
                  <a:pt x="36848" y="7593"/>
                </a:cubicBezTo>
                <a:cubicBezTo>
                  <a:pt x="36241" y="6555"/>
                  <a:pt x="35330" y="5644"/>
                  <a:pt x="34545" y="4708"/>
                </a:cubicBezTo>
                <a:cubicBezTo>
                  <a:pt x="33913" y="3999"/>
                  <a:pt x="33179" y="3240"/>
                  <a:pt x="32799" y="2354"/>
                </a:cubicBezTo>
                <a:cubicBezTo>
                  <a:pt x="32521" y="1646"/>
                  <a:pt x="32470" y="912"/>
                  <a:pt x="32419" y="152"/>
                </a:cubicBezTo>
                <a:cubicBezTo>
                  <a:pt x="32419" y="102"/>
                  <a:pt x="32318" y="1"/>
                  <a:pt x="32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0"/>
          <p:cNvSpPr/>
          <p:nvPr/>
        </p:nvSpPr>
        <p:spPr>
          <a:xfrm rot="7199978">
            <a:off x="8024140" y="3951883"/>
            <a:ext cx="1435290" cy="1390941"/>
          </a:xfrm>
          <a:custGeom>
            <a:avLst/>
            <a:gdLst/>
            <a:ahLst/>
            <a:cxnLst/>
            <a:rect l="l" t="t" r="r" b="b"/>
            <a:pathLst>
              <a:path w="46668" h="45226" extrusionOk="0">
                <a:moveTo>
                  <a:pt x="22247" y="3604"/>
                </a:moveTo>
                <a:cubicBezTo>
                  <a:pt x="22456" y="3797"/>
                  <a:pt x="22634" y="3997"/>
                  <a:pt x="22777" y="4177"/>
                </a:cubicBezTo>
                <a:cubicBezTo>
                  <a:pt x="22929" y="4379"/>
                  <a:pt x="23131" y="4683"/>
                  <a:pt x="23309" y="4986"/>
                </a:cubicBezTo>
                <a:cubicBezTo>
                  <a:pt x="23817" y="5813"/>
                  <a:pt x="24433" y="6782"/>
                  <a:pt x="25200" y="7105"/>
                </a:cubicBezTo>
                <a:lnTo>
                  <a:pt x="25200" y="7105"/>
                </a:lnTo>
                <a:cubicBezTo>
                  <a:pt x="24526" y="6657"/>
                  <a:pt x="24010" y="5891"/>
                  <a:pt x="23536" y="5189"/>
                </a:cubicBezTo>
                <a:cubicBezTo>
                  <a:pt x="23359" y="4885"/>
                  <a:pt x="23131" y="4582"/>
                  <a:pt x="22954" y="4328"/>
                </a:cubicBezTo>
                <a:cubicBezTo>
                  <a:pt x="22722" y="4037"/>
                  <a:pt x="22487" y="3796"/>
                  <a:pt x="22247" y="3604"/>
                </a:cubicBezTo>
                <a:close/>
                <a:moveTo>
                  <a:pt x="26983" y="4053"/>
                </a:moveTo>
                <a:cubicBezTo>
                  <a:pt x="26753" y="4053"/>
                  <a:pt x="26549" y="4175"/>
                  <a:pt x="26345" y="4379"/>
                </a:cubicBezTo>
                <a:cubicBezTo>
                  <a:pt x="26016" y="4733"/>
                  <a:pt x="25966" y="5265"/>
                  <a:pt x="25941" y="5746"/>
                </a:cubicBezTo>
                <a:lnTo>
                  <a:pt x="25941" y="6328"/>
                </a:lnTo>
                <a:lnTo>
                  <a:pt x="25941" y="6707"/>
                </a:lnTo>
                <a:lnTo>
                  <a:pt x="25941" y="6783"/>
                </a:lnTo>
                <a:lnTo>
                  <a:pt x="25941" y="6986"/>
                </a:lnTo>
                <a:lnTo>
                  <a:pt x="25941" y="7138"/>
                </a:lnTo>
                <a:cubicBezTo>
                  <a:pt x="25941" y="7214"/>
                  <a:pt x="25941" y="7239"/>
                  <a:pt x="25915" y="7239"/>
                </a:cubicBezTo>
                <a:lnTo>
                  <a:pt x="25814" y="7239"/>
                </a:lnTo>
                <a:cubicBezTo>
                  <a:pt x="25789" y="7239"/>
                  <a:pt x="25713" y="7239"/>
                  <a:pt x="25662" y="7214"/>
                </a:cubicBezTo>
                <a:cubicBezTo>
                  <a:pt x="25502" y="7205"/>
                  <a:pt x="25348" y="7167"/>
                  <a:pt x="25200" y="7105"/>
                </a:cubicBezTo>
                <a:lnTo>
                  <a:pt x="25200" y="7105"/>
                </a:lnTo>
                <a:cubicBezTo>
                  <a:pt x="25559" y="7344"/>
                  <a:pt x="25964" y="7492"/>
                  <a:pt x="26431" y="7492"/>
                </a:cubicBezTo>
                <a:cubicBezTo>
                  <a:pt x="26445" y="7492"/>
                  <a:pt x="26458" y="7492"/>
                  <a:pt x="26472" y="7492"/>
                </a:cubicBezTo>
                <a:cubicBezTo>
                  <a:pt x="26573" y="7492"/>
                  <a:pt x="26649" y="7416"/>
                  <a:pt x="26649" y="7365"/>
                </a:cubicBezTo>
                <a:cubicBezTo>
                  <a:pt x="26725" y="6986"/>
                  <a:pt x="26700" y="6606"/>
                  <a:pt x="26700" y="6201"/>
                </a:cubicBezTo>
                <a:cubicBezTo>
                  <a:pt x="26674" y="5771"/>
                  <a:pt x="26649" y="5341"/>
                  <a:pt x="26801" y="4936"/>
                </a:cubicBezTo>
                <a:cubicBezTo>
                  <a:pt x="26907" y="4618"/>
                  <a:pt x="27119" y="4318"/>
                  <a:pt x="27453" y="4318"/>
                </a:cubicBezTo>
                <a:cubicBezTo>
                  <a:pt x="27512" y="4318"/>
                  <a:pt x="27575" y="4327"/>
                  <a:pt x="27642" y="4347"/>
                </a:cubicBezTo>
                <a:lnTo>
                  <a:pt x="27642" y="4347"/>
                </a:lnTo>
                <a:cubicBezTo>
                  <a:pt x="27485" y="4212"/>
                  <a:pt x="27320" y="4115"/>
                  <a:pt x="27155" y="4075"/>
                </a:cubicBezTo>
                <a:cubicBezTo>
                  <a:pt x="27096" y="4061"/>
                  <a:pt x="27039" y="4053"/>
                  <a:pt x="26983" y="4053"/>
                </a:cubicBezTo>
                <a:close/>
                <a:moveTo>
                  <a:pt x="27642" y="4347"/>
                </a:moveTo>
                <a:cubicBezTo>
                  <a:pt x="27990" y="4648"/>
                  <a:pt x="28297" y="5132"/>
                  <a:pt x="28471" y="5569"/>
                </a:cubicBezTo>
                <a:cubicBezTo>
                  <a:pt x="28800" y="6277"/>
                  <a:pt x="28724" y="7112"/>
                  <a:pt x="28674" y="7872"/>
                </a:cubicBezTo>
                <a:cubicBezTo>
                  <a:pt x="28623" y="7973"/>
                  <a:pt x="28623" y="8099"/>
                  <a:pt x="28623" y="8175"/>
                </a:cubicBezTo>
                <a:cubicBezTo>
                  <a:pt x="28598" y="8428"/>
                  <a:pt x="28497" y="8732"/>
                  <a:pt x="28446" y="8985"/>
                </a:cubicBezTo>
                <a:cubicBezTo>
                  <a:pt x="28345" y="9289"/>
                  <a:pt x="28218" y="9643"/>
                  <a:pt x="28244" y="9947"/>
                </a:cubicBezTo>
                <a:cubicBezTo>
                  <a:pt x="28277" y="10397"/>
                  <a:pt x="28464" y="10584"/>
                  <a:pt x="28704" y="10680"/>
                </a:cubicBezTo>
                <a:lnTo>
                  <a:pt x="28704" y="10680"/>
                </a:lnTo>
                <a:cubicBezTo>
                  <a:pt x="28514" y="10431"/>
                  <a:pt x="28395" y="10112"/>
                  <a:pt x="28395" y="9770"/>
                </a:cubicBezTo>
                <a:cubicBezTo>
                  <a:pt x="28395" y="9491"/>
                  <a:pt x="28446" y="9263"/>
                  <a:pt x="28547" y="9010"/>
                </a:cubicBezTo>
                <a:cubicBezTo>
                  <a:pt x="28573" y="8884"/>
                  <a:pt x="28648" y="8757"/>
                  <a:pt x="28674" y="8605"/>
                </a:cubicBezTo>
                <a:cubicBezTo>
                  <a:pt x="28800" y="8049"/>
                  <a:pt x="28800" y="7416"/>
                  <a:pt x="28800" y="6783"/>
                </a:cubicBezTo>
                <a:cubicBezTo>
                  <a:pt x="28800" y="6227"/>
                  <a:pt x="28674" y="5720"/>
                  <a:pt x="28421" y="5240"/>
                </a:cubicBezTo>
                <a:cubicBezTo>
                  <a:pt x="28370" y="5138"/>
                  <a:pt x="28319" y="5088"/>
                  <a:pt x="28294" y="5012"/>
                </a:cubicBezTo>
                <a:lnTo>
                  <a:pt x="28269" y="4986"/>
                </a:lnTo>
                <a:cubicBezTo>
                  <a:pt x="28092" y="4759"/>
                  <a:pt x="27915" y="4455"/>
                  <a:pt x="27661" y="4354"/>
                </a:cubicBezTo>
                <a:cubicBezTo>
                  <a:pt x="27655" y="4352"/>
                  <a:pt x="27648" y="4349"/>
                  <a:pt x="27642" y="4347"/>
                </a:cubicBezTo>
                <a:close/>
                <a:moveTo>
                  <a:pt x="28704" y="10680"/>
                </a:moveTo>
                <a:cubicBezTo>
                  <a:pt x="28711" y="10689"/>
                  <a:pt x="28718" y="10698"/>
                  <a:pt x="28724" y="10706"/>
                </a:cubicBezTo>
                <a:cubicBezTo>
                  <a:pt x="28927" y="10934"/>
                  <a:pt x="29079" y="10934"/>
                  <a:pt x="29281" y="10959"/>
                </a:cubicBezTo>
                <a:cubicBezTo>
                  <a:pt x="29408" y="10959"/>
                  <a:pt x="29534" y="11010"/>
                  <a:pt x="29711" y="11060"/>
                </a:cubicBezTo>
                <a:cubicBezTo>
                  <a:pt x="29723" y="11068"/>
                  <a:pt x="29734" y="11076"/>
                  <a:pt x="29746" y="11083"/>
                </a:cubicBezTo>
                <a:lnTo>
                  <a:pt x="29746" y="11083"/>
                </a:lnTo>
                <a:cubicBezTo>
                  <a:pt x="29599" y="10879"/>
                  <a:pt x="29368" y="10822"/>
                  <a:pt x="29104" y="10782"/>
                </a:cubicBezTo>
                <a:cubicBezTo>
                  <a:pt x="28966" y="10756"/>
                  <a:pt x="28828" y="10730"/>
                  <a:pt x="28704" y="10680"/>
                </a:cubicBezTo>
                <a:close/>
                <a:moveTo>
                  <a:pt x="19183" y="4253"/>
                </a:moveTo>
                <a:lnTo>
                  <a:pt x="19209" y="4303"/>
                </a:lnTo>
                <a:cubicBezTo>
                  <a:pt x="19411" y="4455"/>
                  <a:pt x="19614" y="4607"/>
                  <a:pt x="19816" y="4733"/>
                </a:cubicBezTo>
                <a:cubicBezTo>
                  <a:pt x="20069" y="4885"/>
                  <a:pt x="20322" y="5088"/>
                  <a:pt x="20575" y="5315"/>
                </a:cubicBezTo>
                <a:cubicBezTo>
                  <a:pt x="20980" y="5695"/>
                  <a:pt x="21335" y="6125"/>
                  <a:pt x="21638" y="6581"/>
                </a:cubicBezTo>
                <a:cubicBezTo>
                  <a:pt x="21739" y="6707"/>
                  <a:pt x="21841" y="6859"/>
                  <a:pt x="21967" y="6986"/>
                </a:cubicBezTo>
                <a:cubicBezTo>
                  <a:pt x="22777" y="8049"/>
                  <a:pt x="23663" y="9036"/>
                  <a:pt x="24498" y="9947"/>
                </a:cubicBezTo>
                <a:cubicBezTo>
                  <a:pt x="24903" y="10428"/>
                  <a:pt x="25207" y="10807"/>
                  <a:pt x="25510" y="11187"/>
                </a:cubicBezTo>
                <a:lnTo>
                  <a:pt x="25561" y="11263"/>
                </a:lnTo>
                <a:lnTo>
                  <a:pt x="25561" y="11263"/>
                </a:lnTo>
                <a:lnTo>
                  <a:pt x="25510" y="11237"/>
                </a:lnTo>
                <a:cubicBezTo>
                  <a:pt x="24772" y="10816"/>
                  <a:pt x="24104" y="10605"/>
                  <a:pt x="23360" y="10605"/>
                </a:cubicBezTo>
                <a:cubicBezTo>
                  <a:pt x="23212" y="10605"/>
                  <a:pt x="23060" y="10613"/>
                  <a:pt x="22904" y="10630"/>
                </a:cubicBezTo>
                <a:cubicBezTo>
                  <a:pt x="22777" y="10630"/>
                  <a:pt x="22625" y="10655"/>
                  <a:pt x="22499" y="10655"/>
                </a:cubicBezTo>
                <a:cubicBezTo>
                  <a:pt x="22146" y="10691"/>
                  <a:pt x="21782" y="10738"/>
                  <a:pt x="21413" y="10738"/>
                </a:cubicBezTo>
                <a:cubicBezTo>
                  <a:pt x="21253" y="10738"/>
                  <a:pt x="21091" y="10729"/>
                  <a:pt x="20930" y="10706"/>
                </a:cubicBezTo>
                <a:cubicBezTo>
                  <a:pt x="19867" y="10504"/>
                  <a:pt x="19032" y="10175"/>
                  <a:pt x="18222" y="9820"/>
                </a:cubicBezTo>
                <a:lnTo>
                  <a:pt x="18171" y="9820"/>
                </a:lnTo>
                <a:cubicBezTo>
                  <a:pt x="18019" y="9263"/>
                  <a:pt x="17665" y="9061"/>
                  <a:pt x="17159" y="8808"/>
                </a:cubicBezTo>
                <a:cubicBezTo>
                  <a:pt x="16248" y="8352"/>
                  <a:pt x="15514" y="7467"/>
                  <a:pt x="15134" y="6454"/>
                </a:cubicBezTo>
                <a:cubicBezTo>
                  <a:pt x="15058" y="6252"/>
                  <a:pt x="15008" y="6075"/>
                  <a:pt x="15033" y="5872"/>
                </a:cubicBezTo>
                <a:cubicBezTo>
                  <a:pt x="15058" y="5695"/>
                  <a:pt x="15134" y="5569"/>
                  <a:pt x="15286" y="5467"/>
                </a:cubicBezTo>
                <a:cubicBezTo>
                  <a:pt x="15413" y="5388"/>
                  <a:pt x="15588" y="5349"/>
                  <a:pt x="15783" y="5349"/>
                </a:cubicBezTo>
                <a:cubicBezTo>
                  <a:pt x="15900" y="5349"/>
                  <a:pt x="16023" y="5363"/>
                  <a:pt x="16146" y="5391"/>
                </a:cubicBezTo>
                <a:cubicBezTo>
                  <a:pt x="16400" y="5467"/>
                  <a:pt x="16653" y="5619"/>
                  <a:pt x="16906" y="5746"/>
                </a:cubicBezTo>
                <a:lnTo>
                  <a:pt x="16956" y="5771"/>
                </a:lnTo>
                <a:cubicBezTo>
                  <a:pt x="17159" y="5872"/>
                  <a:pt x="17336" y="5999"/>
                  <a:pt x="17538" y="6125"/>
                </a:cubicBezTo>
                <a:cubicBezTo>
                  <a:pt x="18190" y="6525"/>
                  <a:pt x="18964" y="7029"/>
                  <a:pt x="19686" y="7029"/>
                </a:cubicBezTo>
                <a:cubicBezTo>
                  <a:pt x="19833" y="7029"/>
                  <a:pt x="19978" y="7008"/>
                  <a:pt x="20120" y="6960"/>
                </a:cubicBezTo>
                <a:cubicBezTo>
                  <a:pt x="20196" y="6910"/>
                  <a:pt x="20221" y="6885"/>
                  <a:pt x="20246" y="6859"/>
                </a:cubicBezTo>
                <a:cubicBezTo>
                  <a:pt x="20297" y="6783"/>
                  <a:pt x="20246" y="6758"/>
                  <a:pt x="20246" y="6707"/>
                </a:cubicBezTo>
                <a:cubicBezTo>
                  <a:pt x="20170" y="6530"/>
                  <a:pt x="20069" y="6378"/>
                  <a:pt x="19968" y="6201"/>
                </a:cubicBezTo>
                <a:cubicBezTo>
                  <a:pt x="19588" y="5594"/>
                  <a:pt x="19183" y="4885"/>
                  <a:pt x="19183" y="4303"/>
                </a:cubicBezTo>
                <a:lnTo>
                  <a:pt x="19183" y="4253"/>
                </a:lnTo>
                <a:close/>
                <a:moveTo>
                  <a:pt x="29746" y="11083"/>
                </a:moveTo>
                <a:cubicBezTo>
                  <a:pt x="29782" y="11133"/>
                  <a:pt x="29813" y="11192"/>
                  <a:pt x="29838" y="11263"/>
                </a:cubicBezTo>
                <a:cubicBezTo>
                  <a:pt x="29874" y="11371"/>
                  <a:pt x="29865" y="11476"/>
                  <a:pt x="29828" y="11578"/>
                </a:cubicBezTo>
                <a:lnTo>
                  <a:pt x="29828" y="11578"/>
                </a:lnTo>
                <a:cubicBezTo>
                  <a:pt x="29917" y="11489"/>
                  <a:pt x="29984" y="11409"/>
                  <a:pt x="29964" y="11313"/>
                </a:cubicBezTo>
                <a:cubicBezTo>
                  <a:pt x="29964" y="11220"/>
                  <a:pt x="29878" y="11170"/>
                  <a:pt x="29746" y="11083"/>
                </a:cubicBezTo>
                <a:close/>
                <a:moveTo>
                  <a:pt x="29828" y="11578"/>
                </a:moveTo>
                <a:cubicBezTo>
                  <a:pt x="29799" y="11607"/>
                  <a:pt x="29768" y="11636"/>
                  <a:pt x="29737" y="11668"/>
                </a:cubicBezTo>
                <a:cubicBezTo>
                  <a:pt x="29711" y="11693"/>
                  <a:pt x="29661" y="11769"/>
                  <a:pt x="29610" y="11820"/>
                </a:cubicBezTo>
                <a:cubicBezTo>
                  <a:pt x="29560" y="11921"/>
                  <a:pt x="29484" y="12022"/>
                  <a:pt x="29408" y="12073"/>
                </a:cubicBezTo>
                <a:cubicBezTo>
                  <a:pt x="29332" y="12174"/>
                  <a:pt x="29281" y="12275"/>
                  <a:pt x="29180" y="12351"/>
                </a:cubicBezTo>
                <a:cubicBezTo>
                  <a:pt x="29129" y="12427"/>
                  <a:pt x="29079" y="12452"/>
                  <a:pt x="29053" y="12528"/>
                </a:cubicBezTo>
                <a:cubicBezTo>
                  <a:pt x="28949" y="12653"/>
                  <a:pt x="28837" y="12782"/>
                  <a:pt x="28739" y="12919"/>
                </a:cubicBezTo>
                <a:lnTo>
                  <a:pt x="28739" y="12919"/>
                </a:lnTo>
                <a:cubicBezTo>
                  <a:pt x="28824" y="12810"/>
                  <a:pt x="28913" y="12705"/>
                  <a:pt x="29003" y="12604"/>
                </a:cubicBezTo>
                <a:cubicBezTo>
                  <a:pt x="29104" y="12528"/>
                  <a:pt x="29205" y="12402"/>
                  <a:pt x="29306" y="12300"/>
                </a:cubicBezTo>
                <a:cubicBezTo>
                  <a:pt x="29332" y="12224"/>
                  <a:pt x="29382" y="12174"/>
                  <a:pt x="29458" y="12098"/>
                </a:cubicBezTo>
                <a:cubicBezTo>
                  <a:pt x="29605" y="11935"/>
                  <a:pt x="29762" y="11761"/>
                  <a:pt x="29828" y="11578"/>
                </a:cubicBezTo>
                <a:close/>
                <a:moveTo>
                  <a:pt x="28739" y="12919"/>
                </a:moveTo>
                <a:cubicBezTo>
                  <a:pt x="28631" y="13056"/>
                  <a:pt x="28531" y="13197"/>
                  <a:pt x="28446" y="13338"/>
                </a:cubicBezTo>
                <a:cubicBezTo>
                  <a:pt x="28319" y="13591"/>
                  <a:pt x="28294" y="13869"/>
                  <a:pt x="28370" y="14123"/>
                </a:cubicBezTo>
                <a:cubicBezTo>
                  <a:pt x="28471" y="14350"/>
                  <a:pt x="28674" y="14477"/>
                  <a:pt x="28876" y="14553"/>
                </a:cubicBezTo>
                <a:cubicBezTo>
                  <a:pt x="28909" y="14558"/>
                  <a:pt x="28942" y="14562"/>
                  <a:pt x="28973" y="14564"/>
                </a:cubicBezTo>
                <a:lnTo>
                  <a:pt x="28973" y="14564"/>
                </a:lnTo>
                <a:cubicBezTo>
                  <a:pt x="28884" y="14506"/>
                  <a:pt x="28801" y="14436"/>
                  <a:pt x="28724" y="14350"/>
                </a:cubicBezTo>
                <a:cubicBezTo>
                  <a:pt x="28547" y="14123"/>
                  <a:pt x="28446" y="13844"/>
                  <a:pt x="28471" y="13566"/>
                </a:cubicBezTo>
                <a:cubicBezTo>
                  <a:pt x="28486" y="13327"/>
                  <a:pt x="28598" y="13115"/>
                  <a:pt x="28739" y="12919"/>
                </a:cubicBezTo>
                <a:close/>
                <a:moveTo>
                  <a:pt x="35508" y="16183"/>
                </a:moveTo>
                <a:lnTo>
                  <a:pt x="35508" y="16183"/>
                </a:lnTo>
                <a:cubicBezTo>
                  <a:pt x="35525" y="16195"/>
                  <a:pt x="35542" y="16207"/>
                  <a:pt x="35558" y="16220"/>
                </a:cubicBezTo>
                <a:lnTo>
                  <a:pt x="35558" y="16220"/>
                </a:lnTo>
                <a:lnTo>
                  <a:pt x="35558" y="16198"/>
                </a:lnTo>
                <a:lnTo>
                  <a:pt x="35532" y="16198"/>
                </a:lnTo>
                <a:cubicBezTo>
                  <a:pt x="35524" y="16193"/>
                  <a:pt x="35516" y="16188"/>
                  <a:pt x="35508" y="16183"/>
                </a:cubicBezTo>
                <a:close/>
                <a:moveTo>
                  <a:pt x="35869" y="17482"/>
                </a:moveTo>
                <a:cubicBezTo>
                  <a:pt x="35867" y="17493"/>
                  <a:pt x="35864" y="17503"/>
                  <a:pt x="35861" y="17514"/>
                </a:cubicBezTo>
                <a:cubicBezTo>
                  <a:pt x="35813" y="17678"/>
                  <a:pt x="35768" y="17849"/>
                  <a:pt x="35740" y="18014"/>
                </a:cubicBezTo>
                <a:lnTo>
                  <a:pt x="35740" y="18014"/>
                </a:lnTo>
                <a:cubicBezTo>
                  <a:pt x="35746" y="17999"/>
                  <a:pt x="35753" y="17984"/>
                  <a:pt x="35760" y="17969"/>
                </a:cubicBezTo>
                <a:cubicBezTo>
                  <a:pt x="35760" y="17893"/>
                  <a:pt x="35785" y="17868"/>
                  <a:pt x="35785" y="17843"/>
                </a:cubicBezTo>
                <a:cubicBezTo>
                  <a:pt x="35785" y="17792"/>
                  <a:pt x="35811" y="17767"/>
                  <a:pt x="35811" y="17742"/>
                </a:cubicBezTo>
                <a:cubicBezTo>
                  <a:pt x="35831" y="17653"/>
                  <a:pt x="35851" y="17567"/>
                  <a:pt x="35869" y="17482"/>
                </a:cubicBezTo>
                <a:close/>
                <a:moveTo>
                  <a:pt x="34908" y="16005"/>
                </a:moveTo>
                <a:cubicBezTo>
                  <a:pt x="34744" y="16005"/>
                  <a:pt x="34576" y="16036"/>
                  <a:pt x="34419" y="16097"/>
                </a:cubicBezTo>
                <a:cubicBezTo>
                  <a:pt x="33811" y="16350"/>
                  <a:pt x="33381" y="16881"/>
                  <a:pt x="32926" y="17413"/>
                </a:cubicBezTo>
                <a:cubicBezTo>
                  <a:pt x="32815" y="17589"/>
                  <a:pt x="32685" y="17728"/>
                  <a:pt x="32553" y="17895"/>
                </a:cubicBezTo>
                <a:lnTo>
                  <a:pt x="32553" y="17895"/>
                </a:lnTo>
                <a:cubicBezTo>
                  <a:pt x="32535" y="17861"/>
                  <a:pt x="32516" y="17826"/>
                  <a:pt x="32495" y="17792"/>
                </a:cubicBezTo>
                <a:cubicBezTo>
                  <a:pt x="32369" y="17615"/>
                  <a:pt x="32268" y="17413"/>
                  <a:pt x="32116" y="17286"/>
                </a:cubicBezTo>
                <a:cubicBezTo>
                  <a:pt x="32049" y="17231"/>
                  <a:pt x="31975" y="17199"/>
                  <a:pt x="31896" y="17184"/>
                </a:cubicBezTo>
                <a:lnTo>
                  <a:pt x="31896" y="17184"/>
                </a:lnTo>
                <a:cubicBezTo>
                  <a:pt x="32071" y="17331"/>
                  <a:pt x="32207" y="17549"/>
                  <a:pt x="32343" y="17767"/>
                </a:cubicBezTo>
                <a:cubicBezTo>
                  <a:pt x="32369" y="17843"/>
                  <a:pt x="32419" y="17893"/>
                  <a:pt x="32470" y="17969"/>
                </a:cubicBezTo>
                <a:lnTo>
                  <a:pt x="32470" y="17995"/>
                </a:lnTo>
                <a:lnTo>
                  <a:pt x="32495" y="17969"/>
                </a:lnTo>
                <a:cubicBezTo>
                  <a:pt x="32515" y="17944"/>
                  <a:pt x="32534" y="17919"/>
                  <a:pt x="32553" y="17895"/>
                </a:cubicBezTo>
                <a:lnTo>
                  <a:pt x="32553" y="17895"/>
                </a:lnTo>
                <a:cubicBezTo>
                  <a:pt x="32602" y="17985"/>
                  <a:pt x="32649" y="18073"/>
                  <a:pt x="32723" y="18146"/>
                </a:cubicBezTo>
                <a:cubicBezTo>
                  <a:pt x="32748" y="18172"/>
                  <a:pt x="32774" y="18172"/>
                  <a:pt x="32824" y="18172"/>
                </a:cubicBezTo>
                <a:cubicBezTo>
                  <a:pt x="32875" y="18172"/>
                  <a:pt x="32951" y="18146"/>
                  <a:pt x="32976" y="18121"/>
                </a:cubicBezTo>
                <a:cubicBezTo>
                  <a:pt x="33204" y="17893"/>
                  <a:pt x="33381" y="17666"/>
                  <a:pt x="33584" y="17463"/>
                </a:cubicBezTo>
                <a:lnTo>
                  <a:pt x="34140" y="16780"/>
                </a:lnTo>
                <a:cubicBezTo>
                  <a:pt x="34368" y="16577"/>
                  <a:pt x="34646" y="16248"/>
                  <a:pt x="35001" y="16147"/>
                </a:cubicBezTo>
                <a:cubicBezTo>
                  <a:pt x="35074" y="16126"/>
                  <a:pt x="35152" y="16114"/>
                  <a:pt x="35229" y="16114"/>
                </a:cubicBezTo>
                <a:cubicBezTo>
                  <a:pt x="35327" y="16114"/>
                  <a:pt x="35424" y="16134"/>
                  <a:pt x="35508" y="16183"/>
                </a:cubicBezTo>
                <a:lnTo>
                  <a:pt x="35508" y="16183"/>
                </a:lnTo>
                <a:cubicBezTo>
                  <a:pt x="35476" y="16160"/>
                  <a:pt x="35441" y="16140"/>
                  <a:pt x="35406" y="16122"/>
                </a:cubicBezTo>
                <a:cubicBezTo>
                  <a:pt x="35260" y="16042"/>
                  <a:pt x="35087" y="16005"/>
                  <a:pt x="34908" y="16005"/>
                </a:cubicBezTo>
                <a:close/>
                <a:moveTo>
                  <a:pt x="42883" y="1336"/>
                </a:moveTo>
                <a:cubicBezTo>
                  <a:pt x="42445" y="1812"/>
                  <a:pt x="41963" y="2223"/>
                  <a:pt x="41505" y="2633"/>
                </a:cubicBezTo>
                <a:cubicBezTo>
                  <a:pt x="41353" y="2759"/>
                  <a:pt x="41201" y="2911"/>
                  <a:pt x="41049" y="3038"/>
                </a:cubicBezTo>
                <a:cubicBezTo>
                  <a:pt x="40239" y="3721"/>
                  <a:pt x="39556" y="4556"/>
                  <a:pt x="38898" y="5366"/>
                </a:cubicBezTo>
                <a:lnTo>
                  <a:pt x="38797" y="5467"/>
                </a:lnTo>
                <a:cubicBezTo>
                  <a:pt x="37936" y="6505"/>
                  <a:pt x="37076" y="7593"/>
                  <a:pt x="36291" y="8656"/>
                </a:cubicBezTo>
                <a:cubicBezTo>
                  <a:pt x="35608" y="9592"/>
                  <a:pt x="34874" y="10529"/>
                  <a:pt x="34140" y="11415"/>
                </a:cubicBezTo>
                <a:cubicBezTo>
                  <a:pt x="33584" y="12123"/>
                  <a:pt x="32976" y="12781"/>
                  <a:pt x="32369" y="13414"/>
                </a:cubicBezTo>
                <a:cubicBezTo>
                  <a:pt x="31964" y="13819"/>
                  <a:pt x="31559" y="14249"/>
                  <a:pt x="31179" y="14705"/>
                </a:cubicBezTo>
                <a:cubicBezTo>
                  <a:pt x="30825" y="15084"/>
                  <a:pt x="30496" y="15514"/>
                  <a:pt x="30218" y="15945"/>
                </a:cubicBezTo>
                <a:cubicBezTo>
                  <a:pt x="29863" y="16400"/>
                  <a:pt x="29534" y="16881"/>
                  <a:pt x="29104" y="17337"/>
                </a:cubicBezTo>
                <a:lnTo>
                  <a:pt x="28952" y="17488"/>
                </a:lnTo>
                <a:cubicBezTo>
                  <a:pt x="28612" y="17829"/>
                  <a:pt x="28290" y="18169"/>
                  <a:pt x="28435" y="18629"/>
                </a:cubicBezTo>
                <a:lnTo>
                  <a:pt x="28435" y="18629"/>
                </a:lnTo>
                <a:cubicBezTo>
                  <a:pt x="28468" y="18240"/>
                  <a:pt x="28918" y="17753"/>
                  <a:pt x="29231" y="17463"/>
                </a:cubicBezTo>
                <a:cubicBezTo>
                  <a:pt x="29332" y="17362"/>
                  <a:pt x="29382" y="17286"/>
                  <a:pt x="29433" y="17235"/>
                </a:cubicBezTo>
                <a:cubicBezTo>
                  <a:pt x="29838" y="16755"/>
                  <a:pt x="30142" y="16375"/>
                  <a:pt x="30395" y="15995"/>
                </a:cubicBezTo>
                <a:cubicBezTo>
                  <a:pt x="30496" y="15869"/>
                  <a:pt x="30572" y="15768"/>
                  <a:pt x="30648" y="15641"/>
                </a:cubicBezTo>
                <a:cubicBezTo>
                  <a:pt x="30850" y="15388"/>
                  <a:pt x="31027" y="15135"/>
                  <a:pt x="31255" y="14882"/>
                </a:cubicBezTo>
                <a:cubicBezTo>
                  <a:pt x="32622" y="13566"/>
                  <a:pt x="33811" y="12047"/>
                  <a:pt x="34874" y="10706"/>
                </a:cubicBezTo>
                <a:cubicBezTo>
                  <a:pt x="35279" y="10175"/>
                  <a:pt x="35709" y="9618"/>
                  <a:pt x="36140" y="9061"/>
                </a:cubicBezTo>
                <a:cubicBezTo>
                  <a:pt x="37051" y="7872"/>
                  <a:pt x="37987" y="6631"/>
                  <a:pt x="38999" y="5467"/>
                </a:cubicBezTo>
                <a:cubicBezTo>
                  <a:pt x="39632" y="4733"/>
                  <a:pt x="40265" y="3974"/>
                  <a:pt x="40999" y="3341"/>
                </a:cubicBezTo>
                <a:cubicBezTo>
                  <a:pt x="41100" y="3291"/>
                  <a:pt x="41201" y="3190"/>
                  <a:pt x="41252" y="3114"/>
                </a:cubicBezTo>
                <a:cubicBezTo>
                  <a:pt x="41834" y="2658"/>
                  <a:pt x="42391" y="2152"/>
                  <a:pt x="42871" y="1570"/>
                </a:cubicBezTo>
                <a:cubicBezTo>
                  <a:pt x="42918" y="1477"/>
                  <a:pt x="42922" y="1406"/>
                  <a:pt x="42883" y="1336"/>
                </a:cubicBezTo>
                <a:close/>
                <a:moveTo>
                  <a:pt x="35740" y="18014"/>
                </a:moveTo>
                <a:lnTo>
                  <a:pt x="35740" y="18014"/>
                </a:lnTo>
                <a:cubicBezTo>
                  <a:pt x="35680" y="18164"/>
                  <a:pt x="35661" y="18363"/>
                  <a:pt x="35684" y="18501"/>
                </a:cubicBezTo>
                <a:cubicBezTo>
                  <a:pt x="35714" y="18597"/>
                  <a:pt x="35760" y="18667"/>
                  <a:pt x="35816" y="18718"/>
                </a:cubicBezTo>
                <a:lnTo>
                  <a:pt x="35816" y="18718"/>
                </a:lnTo>
                <a:cubicBezTo>
                  <a:pt x="35698" y="18533"/>
                  <a:pt x="35695" y="18281"/>
                  <a:pt x="35740" y="18014"/>
                </a:cubicBezTo>
                <a:close/>
                <a:moveTo>
                  <a:pt x="28435" y="18629"/>
                </a:moveTo>
                <a:cubicBezTo>
                  <a:pt x="28431" y="18681"/>
                  <a:pt x="28434" y="18731"/>
                  <a:pt x="28446" y="18779"/>
                </a:cubicBezTo>
                <a:cubicBezTo>
                  <a:pt x="28466" y="18787"/>
                  <a:pt x="28486" y="18793"/>
                  <a:pt x="28507" y="18797"/>
                </a:cubicBezTo>
                <a:lnTo>
                  <a:pt x="28507" y="18797"/>
                </a:lnTo>
                <a:cubicBezTo>
                  <a:pt x="28476" y="18739"/>
                  <a:pt x="28453" y="18683"/>
                  <a:pt x="28435" y="18629"/>
                </a:cubicBezTo>
                <a:close/>
                <a:moveTo>
                  <a:pt x="31416" y="17003"/>
                </a:moveTo>
                <a:cubicBezTo>
                  <a:pt x="31388" y="17003"/>
                  <a:pt x="31360" y="17005"/>
                  <a:pt x="31331" y="17008"/>
                </a:cubicBezTo>
                <a:cubicBezTo>
                  <a:pt x="30977" y="17033"/>
                  <a:pt x="30622" y="17337"/>
                  <a:pt x="30344" y="17539"/>
                </a:cubicBezTo>
                <a:cubicBezTo>
                  <a:pt x="30319" y="17590"/>
                  <a:pt x="30243" y="17615"/>
                  <a:pt x="30218" y="17640"/>
                </a:cubicBezTo>
                <a:cubicBezTo>
                  <a:pt x="30116" y="17716"/>
                  <a:pt x="30015" y="17792"/>
                  <a:pt x="29863" y="17919"/>
                </a:cubicBezTo>
                <a:cubicBezTo>
                  <a:pt x="29481" y="18301"/>
                  <a:pt x="28958" y="18804"/>
                  <a:pt x="28580" y="18804"/>
                </a:cubicBezTo>
                <a:cubicBezTo>
                  <a:pt x="28555" y="18804"/>
                  <a:pt x="28531" y="18802"/>
                  <a:pt x="28507" y="18797"/>
                </a:cubicBezTo>
                <a:lnTo>
                  <a:pt x="28507" y="18797"/>
                </a:lnTo>
                <a:cubicBezTo>
                  <a:pt x="28526" y="18833"/>
                  <a:pt x="28548" y="18869"/>
                  <a:pt x="28573" y="18906"/>
                </a:cubicBezTo>
                <a:cubicBezTo>
                  <a:pt x="28592" y="18963"/>
                  <a:pt x="28653" y="18991"/>
                  <a:pt x="28715" y="18991"/>
                </a:cubicBezTo>
                <a:cubicBezTo>
                  <a:pt x="28735" y="18991"/>
                  <a:pt x="28756" y="18988"/>
                  <a:pt x="28775" y="18982"/>
                </a:cubicBezTo>
                <a:cubicBezTo>
                  <a:pt x="28842" y="19004"/>
                  <a:pt x="28910" y="19014"/>
                  <a:pt x="28977" y="19014"/>
                </a:cubicBezTo>
                <a:cubicBezTo>
                  <a:pt x="29364" y="19014"/>
                  <a:pt x="29742" y="18672"/>
                  <a:pt x="30066" y="18349"/>
                </a:cubicBezTo>
                <a:lnTo>
                  <a:pt x="30369" y="18020"/>
                </a:lnTo>
                <a:cubicBezTo>
                  <a:pt x="30420" y="17995"/>
                  <a:pt x="30471" y="17969"/>
                  <a:pt x="30496" y="17893"/>
                </a:cubicBezTo>
                <a:cubicBezTo>
                  <a:pt x="30852" y="17597"/>
                  <a:pt x="31378" y="17176"/>
                  <a:pt x="31797" y="17176"/>
                </a:cubicBezTo>
                <a:cubicBezTo>
                  <a:pt x="31831" y="17176"/>
                  <a:pt x="31864" y="17179"/>
                  <a:pt x="31896" y="17184"/>
                </a:cubicBezTo>
                <a:lnTo>
                  <a:pt x="31896" y="17184"/>
                </a:lnTo>
                <a:cubicBezTo>
                  <a:pt x="31764" y="17074"/>
                  <a:pt x="31609" y="17003"/>
                  <a:pt x="31416" y="17003"/>
                </a:cubicBezTo>
                <a:close/>
                <a:moveTo>
                  <a:pt x="9845" y="9365"/>
                </a:moveTo>
                <a:cubicBezTo>
                  <a:pt x="10503" y="9390"/>
                  <a:pt x="11136" y="9770"/>
                  <a:pt x="11718" y="10073"/>
                </a:cubicBezTo>
                <a:cubicBezTo>
                  <a:pt x="11819" y="10149"/>
                  <a:pt x="11945" y="10225"/>
                  <a:pt x="12021" y="10250"/>
                </a:cubicBezTo>
                <a:lnTo>
                  <a:pt x="12123" y="10301"/>
                </a:lnTo>
                <a:cubicBezTo>
                  <a:pt x="12629" y="10605"/>
                  <a:pt x="13185" y="10908"/>
                  <a:pt x="13793" y="10959"/>
                </a:cubicBezTo>
                <a:cubicBezTo>
                  <a:pt x="13844" y="10968"/>
                  <a:pt x="13895" y="10973"/>
                  <a:pt x="13946" y="10973"/>
                </a:cubicBezTo>
                <a:cubicBezTo>
                  <a:pt x="14172" y="10973"/>
                  <a:pt x="14391" y="10890"/>
                  <a:pt x="14577" y="10807"/>
                </a:cubicBezTo>
                <a:cubicBezTo>
                  <a:pt x="14808" y="10736"/>
                  <a:pt x="15051" y="10653"/>
                  <a:pt x="15306" y="10653"/>
                </a:cubicBezTo>
                <a:cubicBezTo>
                  <a:pt x="15415" y="10653"/>
                  <a:pt x="15527" y="10668"/>
                  <a:pt x="15640" y="10706"/>
                </a:cubicBezTo>
                <a:cubicBezTo>
                  <a:pt x="16146" y="10858"/>
                  <a:pt x="16551" y="11288"/>
                  <a:pt x="16906" y="11642"/>
                </a:cubicBezTo>
                <a:cubicBezTo>
                  <a:pt x="16956" y="11718"/>
                  <a:pt x="17058" y="11794"/>
                  <a:pt x="17108" y="11870"/>
                </a:cubicBezTo>
                <a:cubicBezTo>
                  <a:pt x="17716" y="12452"/>
                  <a:pt x="18374" y="13034"/>
                  <a:pt x="19082" y="13566"/>
                </a:cubicBezTo>
                <a:cubicBezTo>
                  <a:pt x="19740" y="14097"/>
                  <a:pt x="20272" y="14477"/>
                  <a:pt x="20778" y="14806"/>
                </a:cubicBezTo>
                <a:cubicBezTo>
                  <a:pt x="20854" y="14831"/>
                  <a:pt x="20904" y="14907"/>
                  <a:pt x="21006" y="14932"/>
                </a:cubicBezTo>
                <a:cubicBezTo>
                  <a:pt x="21484" y="15220"/>
                  <a:pt x="22076" y="15620"/>
                  <a:pt x="22631" y="15620"/>
                </a:cubicBezTo>
                <a:cubicBezTo>
                  <a:pt x="22663" y="15620"/>
                  <a:pt x="22695" y="15618"/>
                  <a:pt x="22726" y="15616"/>
                </a:cubicBezTo>
                <a:cubicBezTo>
                  <a:pt x="22980" y="15590"/>
                  <a:pt x="23131" y="15489"/>
                  <a:pt x="23233" y="15337"/>
                </a:cubicBezTo>
                <a:cubicBezTo>
                  <a:pt x="23410" y="14983"/>
                  <a:pt x="23258" y="14350"/>
                  <a:pt x="23030" y="13920"/>
                </a:cubicBezTo>
                <a:cubicBezTo>
                  <a:pt x="22448" y="12756"/>
                  <a:pt x="21410" y="12275"/>
                  <a:pt x="20322" y="11744"/>
                </a:cubicBezTo>
                <a:lnTo>
                  <a:pt x="19563" y="11364"/>
                </a:lnTo>
                <a:cubicBezTo>
                  <a:pt x="19209" y="11162"/>
                  <a:pt x="18829" y="10984"/>
                  <a:pt x="18551" y="10681"/>
                </a:cubicBezTo>
                <a:cubicBezTo>
                  <a:pt x="18348" y="10504"/>
                  <a:pt x="18298" y="10377"/>
                  <a:pt x="18247" y="10175"/>
                </a:cubicBezTo>
                <a:lnTo>
                  <a:pt x="18247" y="10149"/>
                </a:lnTo>
                <a:lnTo>
                  <a:pt x="18298" y="10149"/>
                </a:lnTo>
                <a:cubicBezTo>
                  <a:pt x="19294" y="10557"/>
                  <a:pt x="20352" y="10924"/>
                  <a:pt x="21452" y="10924"/>
                </a:cubicBezTo>
                <a:cubicBezTo>
                  <a:pt x="21581" y="10924"/>
                  <a:pt x="21711" y="10919"/>
                  <a:pt x="21841" y="10908"/>
                </a:cubicBezTo>
                <a:cubicBezTo>
                  <a:pt x="21993" y="10908"/>
                  <a:pt x="22195" y="10883"/>
                  <a:pt x="22347" y="10858"/>
                </a:cubicBezTo>
                <a:cubicBezTo>
                  <a:pt x="22693" y="10803"/>
                  <a:pt x="23053" y="10762"/>
                  <a:pt x="23398" y="10762"/>
                </a:cubicBezTo>
                <a:cubicBezTo>
                  <a:pt x="23531" y="10762"/>
                  <a:pt x="23662" y="10768"/>
                  <a:pt x="23789" y="10782"/>
                </a:cubicBezTo>
                <a:cubicBezTo>
                  <a:pt x="24549" y="10883"/>
                  <a:pt x="25181" y="11313"/>
                  <a:pt x="25789" y="11744"/>
                </a:cubicBezTo>
                <a:lnTo>
                  <a:pt x="25915" y="11820"/>
                </a:lnTo>
                <a:cubicBezTo>
                  <a:pt x="25991" y="11946"/>
                  <a:pt x="26042" y="12047"/>
                  <a:pt x="26118" y="12174"/>
                </a:cubicBezTo>
                <a:cubicBezTo>
                  <a:pt x="26371" y="12629"/>
                  <a:pt x="26523" y="13060"/>
                  <a:pt x="26649" y="13540"/>
                </a:cubicBezTo>
                <a:cubicBezTo>
                  <a:pt x="26750" y="13895"/>
                  <a:pt x="26801" y="14224"/>
                  <a:pt x="26877" y="14553"/>
                </a:cubicBezTo>
                <a:cubicBezTo>
                  <a:pt x="27029" y="15312"/>
                  <a:pt x="27181" y="16046"/>
                  <a:pt x="27535" y="16729"/>
                </a:cubicBezTo>
                <a:cubicBezTo>
                  <a:pt x="27434" y="16830"/>
                  <a:pt x="27332" y="16957"/>
                  <a:pt x="27257" y="17058"/>
                </a:cubicBezTo>
                <a:lnTo>
                  <a:pt x="27155" y="17134"/>
                </a:lnTo>
                <a:cubicBezTo>
                  <a:pt x="26573" y="17767"/>
                  <a:pt x="25991" y="18450"/>
                  <a:pt x="25283" y="19133"/>
                </a:cubicBezTo>
                <a:cubicBezTo>
                  <a:pt x="25257" y="19133"/>
                  <a:pt x="25257" y="19133"/>
                  <a:pt x="25232" y="19159"/>
                </a:cubicBezTo>
                <a:cubicBezTo>
                  <a:pt x="25202" y="19178"/>
                  <a:pt x="25165" y="19186"/>
                  <a:pt x="25123" y="19186"/>
                </a:cubicBezTo>
                <a:cubicBezTo>
                  <a:pt x="24881" y="19186"/>
                  <a:pt x="24459" y="18900"/>
                  <a:pt x="24093" y="18577"/>
                </a:cubicBezTo>
                <a:cubicBezTo>
                  <a:pt x="24042" y="18526"/>
                  <a:pt x="24017" y="18501"/>
                  <a:pt x="23992" y="18501"/>
                </a:cubicBezTo>
                <a:cubicBezTo>
                  <a:pt x="23536" y="18146"/>
                  <a:pt x="23106" y="17817"/>
                  <a:pt x="22701" y="17413"/>
                </a:cubicBezTo>
                <a:lnTo>
                  <a:pt x="22499" y="17261"/>
                </a:lnTo>
                <a:cubicBezTo>
                  <a:pt x="21461" y="16375"/>
                  <a:pt x="20246" y="15818"/>
                  <a:pt x="19183" y="15312"/>
                </a:cubicBezTo>
                <a:cubicBezTo>
                  <a:pt x="18348" y="14932"/>
                  <a:pt x="17462" y="14452"/>
                  <a:pt x="16678" y="13819"/>
                </a:cubicBezTo>
                <a:cubicBezTo>
                  <a:pt x="16577" y="13743"/>
                  <a:pt x="16501" y="13667"/>
                  <a:pt x="16425" y="13591"/>
                </a:cubicBezTo>
                <a:cubicBezTo>
                  <a:pt x="15792" y="13085"/>
                  <a:pt x="15159" y="12553"/>
                  <a:pt x="14476" y="12098"/>
                </a:cubicBezTo>
                <a:cubicBezTo>
                  <a:pt x="13742" y="11642"/>
                  <a:pt x="12958" y="11263"/>
                  <a:pt x="12123" y="10934"/>
                </a:cubicBezTo>
                <a:cubicBezTo>
                  <a:pt x="11971" y="10883"/>
                  <a:pt x="11844" y="10833"/>
                  <a:pt x="11692" y="10782"/>
                </a:cubicBezTo>
                <a:cubicBezTo>
                  <a:pt x="10807" y="10529"/>
                  <a:pt x="9921" y="10225"/>
                  <a:pt x="9162" y="9618"/>
                </a:cubicBezTo>
                <a:cubicBezTo>
                  <a:pt x="9288" y="9415"/>
                  <a:pt x="9491" y="9365"/>
                  <a:pt x="9845" y="9365"/>
                </a:cubicBezTo>
                <a:close/>
                <a:moveTo>
                  <a:pt x="9086" y="10023"/>
                </a:moveTo>
                <a:lnTo>
                  <a:pt x="9111" y="10048"/>
                </a:lnTo>
                <a:cubicBezTo>
                  <a:pt x="9895" y="10630"/>
                  <a:pt x="10857" y="10959"/>
                  <a:pt x="11768" y="11313"/>
                </a:cubicBezTo>
                <a:cubicBezTo>
                  <a:pt x="12603" y="11642"/>
                  <a:pt x="13439" y="11946"/>
                  <a:pt x="14198" y="12452"/>
                </a:cubicBezTo>
                <a:cubicBezTo>
                  <a:pt x="14755" y="12807"/>
                  <a:pt x="15210" y="13211"/>
                  <a:pt x="15691" y="13591"/>
                </a:cubicBezTo>
                <a:cubicBezTo>
                  <a:pt x="16071" y="13920"/>
                  <a:pt x="16475" y="14224"/>
                  <a:pt x="16906" y="14502"/>
                </a:cubicBezTo>
                <a:cubicBezTo>
                  <a:pt x="17665" y="15059"/>
                  <a:pt x="18500" y="15464"/>
                  <a:pt x="19335" y="15843"/>
                </a:cubicBezTo>
                <a:cubicBezTo>
                  <a:pt x="19436" y="15869"/>
                  <a:pt x="19487" y="15945"/>
                  <a:pt x="19588" y="15970"/>
                </a:cubicBezTo>
                <a:lnTo>
                  <a:pt x="19740" y="16021"/>
                </a:lnTo>
                <a:cubicBezTo>
                  <a:pt x="20398" y="16350"/>
                  <a:pt x="21081" y="16653"/>
                  <a:pt x="21638" y="17109"/>
                </a:cubicBezTo>
                <a:cubicBezTo>
                  <a:pt x="21891" y="17337"/>
                  <a:pt x="22144" y="17564"/>
                  <a:pt x="22397" y="17742"/>
                </a:cubicBezTo>
                <a:cubicBezTo>
                  <a:pt x="22625" y="17919"/>
                  <a:pt x="22853" y="18121"/>
                  <a:pt x="23106" y="18298"/>
                </a:cubicBezTo>
                <a:cubicBezTo>
                  <a:pt x="23157" y="18349"/>
                  <a:pt x="23233" y="18450"/>
                  <a:pt x="23309" y="18501"/>
                </a:cubicBezTo>
                <a:cubicBezTo>
                  <a:pt x="23713" y="18804"/>
                  <a:pt x="24296" y="19361"/>
                  <a:pt x="24802" y="19513"/>
                </a:cubicBezTo>
                <a:lnTo>
                  <a:pt x="24852" y="19513"/>
                </a:lnTo>
                <a:lnTo>
                  <a:pt x="24802" y="19538"/>
                </a:lnTo>
                <a:cubicBezTo>
                  <a:pt x="24549" y="19791"/>
                  <a:pt x="24346" y="20019"/>
                  <a:pt x="24093" y="20247"/>
                </a:cubicBezTo>
                <a:cubicBezTo>
                  <a:pt x="23334" y="20956"/>
                  <a:pt x="22651" y="21639"/>
                  <a:pt x="22018" y="22322"/>
                </a:cubicBezTo>
                <a:cubicBezTo>
                  <a:pt x="21993" y="22322"/>
                  <a:pt x="21967" y="22322"/>
                  <a:pt x="21942" y="22348"/>
                </a:cubicBezTo>
                <a:cubicBezTo>
                  <a:pt x="21633" y="22521"/>
                  <a:pt x="21269" y="22595"/>
                  <a:pt x="20879" y="22595"/>
                </a:cubicBezTo>
                <a:cubicBezTo>
                  <a:pt x="19736" y="22595"/>
                  <a:pt x="18375" y="21958"/>
                  <a:pt x="17564" y="21335"/>
                </a:cubicBezTo>
                <a:cubicBezTo>
                  <a:pt x="16804" y="20778"/>
                  <a:pt x="15995" y="20374"/>
                  <a:pt x="15159" y="19994"/>
                </a:cubicBezTo>
                <a:lnTo>
                  <a:pt x="14021" y="19412"/>
                </a:lnTo>
                <a:cubicBezTo>
                  <a:pt x="13616" y="19184"/>
                  <a:pt x="13261" y="18982"/>
                  <a:pt x="12958" y="18653"/>
                </a:cubicBezTo>
                <a:cubicBezTo>
                  <a:pt x="12781" y="18501"/>
                  <a:pt x="12705" y="18298"/>
                  <a:pt x="12578" y="18146"/>
                </a:cubicBezTo>
                <a:cubicBezTo>
                  <a:pt x="12477" y="17995"/>
                  <a:pt x="12376" y="17843"/>
                  <a:pt x="12249" y="17716"/>
                </a:cubicBezTo>
                <a:cubicBezTo>
                  <a:pt x="11895" y="17286"/>
                  <a:pt x="11465" y="17109"/>
                  <a:pt x="10984" y="16881"/>
                </a:cubicBezTo>
                <a:lnTo>
                  <a:pt x="10807" y="16780"/>
                </a:lnTo>
                <a:cubicBezTo>
                  <a:pt x="9212" y="16071"/>
                  <a:pt x="7896" y="15312"/>
                  <a:pt x="6808" y="14502"/>
                </a:cubicBezTo>
                <a:lnTo>
                  <a:pt x="6808" y="14502"/>
                </a:lnTo>
                <a:lnTo>
                  <a:pt x="6884" y="14553"/>
                </a:lnTo>
                <a:lnTo>
                  <a:pt x="6909" y="14553"/>
                </a:lnTo>
                <a:cubicBezTo>
                  <a:pt x="6970" y="14538"/>
                  <a:pt x="7036" y="14531"/>
                  <a:pt x="7105" y="14531"/>
                </a:cubicBezTo>
                <a:cubicBezTo>
                  <a:pt x="7493" y="14531"/>
                  <a:pt x="7966" y="14741"/>
                  <a:pt x="8073" y="14806"/>
                </a:cubicBezTo>
                <a:cubicBezTo>
                  <a:pt x="8605" y="15059"/>
                  <a:pt x="9111" y="15261"/>
                  <a:pt x="9718" y="15464"/>
                </a:cubicBezTo>
                <a:cubicBezTo>
                  <a:pt x="10553" y="15768"/>
                  <a:pt x="11237" y="16198"/>
                  <a:pt x="12021" y="16755"/>
                </a:cubicBezTo>
                <a:cubicBezTo>
                  <a:pt x="13388" y="17742"/>
                  <a:pt x="14906" y="18602"/>
                  <a:pt x="16627" y="19412"/>
                </a:cubicBezTo>
                <a:cubicBezTo>
                  <a:pt x="17423" y="19791"/>
                  <a:pt x="18276" y="20156"/>
                  <a:pt x="19100" y="20156"/>
                </a:cubicBezTo>
                <a:cubicBezTo>
                  <a:pt x="19377" y="20156"/>
                  <a:pt x="19650" y="20115"/>
                  <a:pt x="19917" y="20019"/>
                </a:cubicBezTo>
                <a:cubicBezTo>
                  <a:pt x="20297" y="19893"/>
                  <a:pt x="20550" y="19640"/>
                  <a:pt x="20626" y="19387"/>
                </a:cubicBezTo>
                <a:cubicBezTo>
                  <a:pt x="20727" y="19108"/>
                  <a:pt x="20626" y="18779"/>
                  <a:pt x="20423" y="18501"/>
                </a:cubicBezTo>
                <a:cubicBezTo>
                  <a:pt x="19841" y="17767"/>
                  <a:pt x="18981" y="17463"/>
                  <a:pt x="18146" y="17159"/>
                </a:cubicBezTo>
                <a:lnTo>
                  <a:pt x="18019" y="17134"/>
                </a:lnTo>
                <a:cubicBezTo>
                  <a:pt x="17943" y="17109"/>
                  <a:pt x="17893" y="17109"/>
                  <a:pt x="17791" y="17084"/>
                </a:cubicBezTo>
                <a:cubicBezTo>
                  <a:pt x="17108" y="16856"/>
                  <a:pt x="16172" y="16527"/>
                  <a:pt x="15969" y="15843"/>
                </a:cubicBezTo>
                <a:cubicBezTo>
                  <a:pt x="15944" y="15717"/>
                  <a:pt x="15944" y="15616"/>
                  <a:pt x="15919" y="15514"/>
                </a:cubicBezTo>
                <a:cubicBezTo>
                  <a:pt x="15893" y="15363"/>
                  <a:pt x="15893" y="15211"/>
                  <a:pt x="15767" y="15059"/>
                </a:cubicBezTo>
                <a:cubicBezTo>
                  <a:pt x="15640" y="14831"/>
                  <a:pt x="15413" y="14629"/>
                  <a:pt x="15210" y="14477"/>
                </a:cubicBezTo>
                <a:cubicBezTo>
                  <a:pt x="14400" y="13794"/>
                  <a:pt x="13413" y="13211"/>
                  <a:pt x="12502" y="12705"/>
                </a:cubicBezTo>
                <a:cubicBezTo>
                  <a:pt x="12350" y="12604"/>
                  <a:pt x="12224" y="12553"/>
                  <a:pt x="12047" y="12452"/>
                </a:cubicBezTo>
                <a:cubicBezTo>
                  <a:pt x="11161" y="11971"/>
                  <a:pt x="10275" y="11516"/>
                  <a:pt x="9592" y="10807"/>
                </a:cubicBezTo>
                <a:cubicBezTo>
                  <a:pt x="9389" y="10630"/>
                  <a:pt x="9212" y="10326"/>
                  <a:pt x="9111" y="10073"/>
                </a:cubicBezTo>
                <a:lnTo>
                  <a:pt x="9086" y="10023"/>
                </a:lnTo>
                <a:close/>
                <a:moveTo>
                  <a:pt x="44744" y="20019"/>
                </a:moveTo>
                <a:cubicBezTo>
                  <a:pt x="44744" y="20146"/>
                  <a:pt x="44719" y="20247"/>
                  <a:pt x="44643" y="20348"/>
                </a:cubicBezTo>
                <a:cubicBezTo>
                  <a:pt x="44618" y="20399"/>
                  <a:pt x="44592" y="20475"/>
                  <a:pt x="44592" y="20500"/>
                </a:cubicBezTo>
                <a:cubicBezTo>
                  <a:pt x="44415" y="20829"/>
                  <a:pt x="44289" y="21057"/>
                  <a:pt x="44643" y="21386"/>
                </a:cubicBezTo>
                <a:cubicBezTo>
                  <a:pt x="44896" y="21614"/>
                  <a:pt x="45174" y="21765"/>
                  <a:pt x="45503" y="21917"/>
                </a:cubicBezTo>
                <a:cubicBezTo>
                  <a:pt x="45731" y="22019"/>
                  <a:pt x="45908" y="22145"/>
                  <a:pt x="46111" y="22272"/>
                </a:cubicBezTo>
                <a:cubicBezTo>
                  <a:pt x="46313" y="22398"/>
                  <a:pt x="46440" y="22550"/>
                  <a:pt x="46516" y="22677"/>
                </a:cubicBezTo>
                <a:cubicBezTo>
                  <a:pt x="46566" y="22803"/>
                  <a:pt x="46566" y="22904"/>
                  <a:pt x="46541" y="23031"/>
                </a:cubicBezTo>
                <a:cubicBezTo>
                  <a:pt x="46415" y="23461"/>
                  <a:pt x="45554" y="23714"/>
                  <a:pt x="45048" y="23714"/>
                </a:cubicBezTo>
                <a:cubicBezTo>
                  <a:pt x="44238" y="23714"/>
                  <a:pt x="43479" y="23461"/>
                  <a:pt x="42720" y="23208"/>
                </a:cubicBezTo>
                <a:cubicBezTo>
                  <a:pt x="41951" y="22952"/>
                  <a:pt x="41183" y="22696"/>
                  <a:pt x="40376" y="22696"/>
                </a:cubicBezTo>
                <a:cubicBezTo>
                  <a:pt x="40305" y="22696"/>
                  <a:pt x="40235" y="22698"/>
                  <a:pt x="40164" y="22702"/>
                </a:cubicBezTo>
                <a:cubicBezTo>
                  <a:pt x="39936" y="22727"/>
                  <a:pt x="39733" y="22778"/>
                  <a:pt x="39607" y="22904"/>
                </a:cubicBezTo>
                <a:cubicBezTo>
                  <a:pt x="38620" y="22398"/>
                  <a:pt x="37582" y="22094"/>
                  <a:pt x="36545" y="22044"/>
                </a:cubicBezTo>
                <a:cubicBezTo>
                  <a:pt x="36393" y="22035"/>
                  <a:pt x="36246" y="22033"/>
                  <a:pt x="36108" y="22033"/>
                </a:cubicBezTo>
                <a:cubicBezTo>
                  <a:pt x="35830" y="22033"/>
                  <a:pt x="35583" y="22044"/>
                  <a:pt x="35380" y="22044"/>
                </a:cubicBezTo>
                <a:lnTo>
                  <a:pt x="35304" y="22044"/>
                </a:lnTo>
                <a:lnTo>
                  <a:pt x="35330" y="22019"/>
                </a:lnTo>
                <a:cubicBezTo>
                  <a:pt x="36848" y="20778"/>
                  <a:pt x="38797" y="20728"/>
                  <a:pt x="40644" y="20652"/>
                </a:cubicBezTo>
                <a:cubicBezTo>
                  <a:pt x="42062" y="20551"/>
                  <a:pt x="43479" y="20500"/>
                  <a:pt x="44744" y="20019"/>
                </a:cubicBezTo>
                <a:close/>
                <a:moveTo>
                  <a:pt x="39355" y="23348"/>
                </a:moveTo>
                <a:lnTo>
                  <a:pt x="39355" y="23348"/>
                </a:lnTo>
                <a:cubicBezTo>
                  <a:pt x="39344" y="23376"/>
                  <a:pt x="39335" y="23405"/>
                  <a:pt x="39328" y="23436"/>
                </a:cubicBezTo>
                <a:cubicBezTo>
                  <a:pt x="39261" y="23721"/>
                  <a:pt x="39461" y="24096"/>
                  <a:pt x="39707" y="24441"/>
                </a:cubicBezTo>
                <a:lnTo>
                  <a:pt x="39707" y="24441"/>
                </a:lnTo>
                <a:cubicBezTo>
                  <a:pt x="39578" y="24217"/>
                  <a:pt x="39472" y="23984"/>
                  <a:pt x="39404" y="23739"/>
                </a:cubicBezTo>
                <a:cubicBezTo>
                  <a:pt x="39352" y="23601"/>
                  <a:pt x="39336" y="23463"/>
                  <a:pt x="39355" y="23348"/>
                </a:cubicBezTo>
                <a:close/>
                <a:moveTo>
                  <a:pt x="6631" y="14755"/>
                </a:moveTo>
                <a:lnTo>
                  <a:pt x="6656" y="14806"/>
                </a:lnTo>
                <a:cubicBezTo>
                  <a:pt x="7820" y="15641"/>
                  <a:pt x="9212" y="16451"/>
                  <a:pt x="11085" y="17286"/>
                </a:cubicBezTo>
                <a:cubicBezTo>
                  <a:pt x="11642" y="17539"/>
                  <a:pt x="11996" y="17843"/>
                  <a:pt x="12350" y="18298"/>
                </a:cubicBezTo>
                <a:cubicBezTo>
                  <a:pt x="12401" y="18374"/>
                  <a:pt x="12452" y="18425"/>
                  <a:pt x="12477" y="18526"/>
                </a:cubicBezTo>
                <a:cubicBezTo>
                  <a:pt x="12629" y="18754"/>
                  <a:pt x="12755" y="18982"/>
                  <a:pt x="12958" y="19133"/>
                </a:cubicBezTo>
                <a:cubicBezTo>
                  <a:pt x="13388" y="19538"/>
                  <a:pt x="13995" y="19817"/>
                  <a:pt x="14552" y="20070"/>
                </a:cubicBezTo>
                <a:cubicBezTo>
                  <a:pt x="14653" y="20120"/>
                  <a:pt x="14729" y="20146"/>
                  <a:pt x="14805" y="20171"/>
                </a:cubicBezTo>
                <a:cubicBezTo>
                  <a:pt x="14906" y="20247"/>
                  <a:pt x="15033" y="20272"/>
                  <a:pt x="15134" y="20323"/>
                </a:cubicBezTo>
                <a:cubicBezTo>
                  <a:pt x="15691" y="20576"/>
                  <a:pt x="16298" y="20880"/>
                  <a:pt x="16830" y="21209"/>
                </a:cubicBezTo>
                <a:cubicBezTo>
                  <a:pt x="17032" y="21335"/>
                  <a:pt x="17235" y="21512"/>
                  <a:pt x="17437" y="21639"/>
                </a:cubicBezTo>
                <a:cubicBezTo>
                  <a:pt x="17842" y="21943"/>
                  <a:pt x="18222" y="22221"/>
                  <a:pt x="18703" y="22423"/>
                </a:cubicBezTo>
                <a:cubicBezTo>
                  <a:pt x="19120" y="22612"/>
                  <a:pt x="20125" y="22955"/>
                  <a:pt x="21047" y="22955"/>
                </a:cubicBezTo>
                <a:cubicBezTo>
                  <a:pt x="21241" y="22955"/>
                  <a:pt x="21432" y="22940"/>
                  <a:pt x="21613" y="22904"/>
                </a:cubicBezTo>
                <a:lnTo>
                  <a:pt x="21689" y="22904"/>
                </a:lnTo>
                <a:lnTo>
                  <a:pt x="21638" y="22930"/>
                </a:lnTo>
                <a:cubicBezTo>
                  <a:pt x="21486" y="23107"/>
                  <a:pt x="21360" y="23284"/>
                  <a:pt x="21233" y="23436"/>
                </a:cubicBezTo>
                <a:cubicBezTo>
                  <a:pt x="20449" y="24448"/>
                  <a:pt x="19816" y="25587"/>
                  <a:pt x="19209" y="26700"/>
                </a:cubicBezTo>
                <a:cubicBezTo>
                  <a:pt x="19183" y="26726"/>
                  <a:pt x="19158" y="26776"/>
                  <a:pt x="19158" y="26827"/>
                </a:cubicBezTo>
                <a:cubicBezTo>
                  <a:pt x="19158" y="26852"/>
                  <a:pt x="19107" y="26878"/>
                  <a:pt x="19107" y="26903"/>
                </a:cubicBezTo>
                <a:cubicBezTo>
                  <a:pt x="18912" y="26916"/>
                  <a:pt x="18712" y="26922"/>
                  <a:pt x="18508" y="26922"/>
                </a:cubicBezTo>
                <a:cubicBezTo>
                  <a:pt x="17501" y="26922"/>
                  <a:pt x="16389" y="26767"/>
                  <a:pt x="15084" y="26473"/>
                </a:cubicBezTo>
                <a:cubicBezTo>
                  <a:pt x="14856" y="26397"/>
                  <a:pt x="14552" y="26346"/>
                  <a:pt x="14274" y="26321"/>
                </a:cubicBezTo>
                <a:cubicBezTo>
                  <a:pt x="13160" y="26093"/>
                  <a:pt x="12021" y="25865"/>
                  <a:pt x="11136" y="25233"/>
                </a:cubicBezTo>
                <a:cubicBezTo>
                  <a:pt x="10224" y="24575"/>
                  <a:pt x="9187" y="24043"/>
                  <a:pt x="7972" y="23588"/>
                </a:cubicBezTo>
                <a:cubicBezTo>
                  <a:pt x="7795" y="23537"/>
                  <a:pt x="7592" y="23436"/>
                  <a:pt x="7390" y="23360"/>
                </a:cubicBezTo>
                <a:cubicBezTo>
                  <a:pt x="6555" y="23056"/>
                  <a:pt x="5694" y="22727"/>
                  <a:pt x="4884" y="22677"/>
                </a:cubicBezTo>
                <a:lnTo>
                  <a:pt x="4783" y="22677"/>
                </a:lnTo>
                <a:lnTo>
                  <a:pt x="4809" y="22651"/>
                </a:lnTo>
                <a:cubicBezTo>
                  <a:pt x="5062" y="22442"/>
                  <a:pt x="5407" y="22372"/>
                  <a:pt x="5772" y="22372"/>
                </a:cubicBezTo>
                <a:cubicBezTo>
                  <a:pt x="6244" y="22372"/>
                  <a:pt x="6751" y="22490"/>
                  <a:pt x="7137" y="22575"/>
                </a:cubicBezTo>
                <a:lnTo>
                  <a:pt x="7188" y="22575"/>
                </a:lnTo>
                <a:lnTo>
                  <a:pt x="7567" y="22677"/>
                </a:lnTo>
                <a:cubicBezTo>
                  <a:pt x="7972" y="22778"/>
                  <a:pt x="8402" y="22904"/>
                  <a:pt x="8807" y="22930"/>
                </a:cubicBezTo>
                <a:cubicBezTo>
                  <a:pt x="8881" y="22937"/>
                  <a:pt x="8958" y="22940"/>
                  <a:pt x="9035" y="22940"/>
                </a:cubicBezTo>
                <a:cubicBezTo>
                  <a:pt x="9223" y="22940"/>
                  <a:pt x="9420" y="22922"/>
                  <a:pt x="9617" y="22904"/>
                </a:cubicBezTo>
                <a:cubicBezTo>
                  <a:pt x="9833" y="22870"/>
                  <a:pt x="10048" y="22846"/>
                  <a:pt x="10259" y="22846"/>
                </a:cubicBezTo>
                <a:cubicBezTo>
                  <a:pt x="10519" y="22846"/>
                  <a:pt x="10772" y="22883"/>
                  <a:pt x="11009" y="22980"/>
                </a:cubicBezTo>
                <a:cubicBezTo>
                  <a:pt x="11313" y="23107"/>
                  <a:pt x="11566" y="23335"/>
                  <a:pt x="11819" y="23537"/>
                </a:cubicBezTo>
                <a:cubicBezTo>
                  <a:pt x="11996" y="23689"/>
                  <a:pt x="12224" y="23841"/>
                  <a:pt x="12452" y="23967"/>
                </a:cubicBezTo>
                <a:cubicBezTo>
                  <a:pt x="12831" y="24195"/>
                  <a:pt x="13337" y="24473"/>
                  <a:pt x="13869" y="24600"/>
                </a:cubicBezTo>
                <a:cubicBezTo>
                  <a:pt x="14026" y="24652"/>
                  <a:pt x="14225" y="24698"/>
                  <a:pt x="14422" y="24698"/>
                </a:cubicBezTo>
                <a:cubicBezTo>
                  <a:pt x="14604" y="24698"/>
                  <a:pt x="14786" y="24659"/>
                  <a:pt x="14932" y="24549"/>
                </a:cubicBezTo>
                <a:cubicBezTo>
                  <a:pt x="15185" y="24347"/>
                  <a:pt x="15185" y="24170"/>
                  <a:pt x="15159" y="23917"/>
                </a:cubicBezTo>
                <a:lnTo>
                  <a:pt x="15159" y="23739"/>
                </a:lnTo>
                <a:cubicBezTo>
                  <a:pt x="15134" y="22575"/>
                  <a:pt x="14476" y="21411"/>
                  <a:pt x="13388" y="20627"/>
                </a:cubicBezTo>
                <a:cubicBezTo>
                  <a:pt x="12958" y="20298"/>
                  <a:pt x="12452" y="20045"/>
                  <a:pt x="11844" y="19791"/>
                </a:cubicBezTo>
                <a:cubicBezTo>
                  <a:pt x="11768" y="19766"/>
                  <a:pt x="11692" y="19741"/>
                  <a:pt x="11591" y="19716"/>
                </a:cubicBezTo>
                <a:cubicBezTo>
                  <a:pt x="11110" y="19538"/>
                  <a:pt x="10553" y="19361"/>
                  <a:pt x="10478" y="19007"/>
                </a:cubicBezTo>
                <a:cubicBezTo>
                  <a:pt x="10452" y="18855"/>
                  <a:pt x="10553" y="18653"/>
                  <a:pt x="10807" y="18475"/>
                </a:cubicBezTo>
                <a:cubicBezTo>
                  <a:pt x="10832" y="18450"/>
                  <a:pt x="10857" y="18400"/>
                  <a:pt x="10857" y="18349"/>
                </a:cubicBezTo>
                <a:cubicBezTo>
                  <a:pt x="10857" y="18273"/>
                  <a:pt x="10832" y="18248"/>
                  <a:pt x="10807" y="18222"/>
                </a:cubicBezTo>
                <a:cubicBezTo>
                  <a:pt x="10300" y="17767"/>
                  <a:pt x="9693" y="17413"/>
                  <a:pt x="9162" y="17109"/>
                </a:cubicBezTo>
                <a:cubicBezTo>
                  <a:pt x="8453" y="16704"/>
                  <a:pt x="7770" y="16274"/>
                  <a:pt x="7188" y="15717"/>
                </a:cubicBezTo>
                <a:lnTo>
                  <a:pt x="7137" y="15641"/>
                </a:lnTo>
                <a:cubicBezTo>
                  <a:pt x="6934" y="15464"/>
                  <a:pt x="6580" y="15135"/>
                  <a:pt x="6631" y="14856"/>
                </a:cubicBezTo>
                <a:lnTo>
                  <a:pt x="6631" y="14806"/>
                </a:lnTo>
                <a:lnTo>
                  <a:pt x="6631" y="14755"/>
                </a:lnTo>
                <a:close/>
                <a:moveTo>
                  <a:pt x="4606" y="22980"/>
                </a:moveTo>
                <a:cubicBezTo>
                  <a:pt x="5239" y="22980"/>
                  <a:pt x="5770" y="23208"/>
                  <a:pt x="6378" y="23436"/>
                </a:cubicBezTo>
                <a:cubicBezTo>
                  <a:pt x="6428" y="23461"/>
                  <a:pt x="6504" y="23461"/>
                  <a:pt x="6555" y="23512"/>
                </a:cubicBezTo>
                <a:cubicBezTo>
                  <a:pt x="6783" y="23588"/>
                  <a:pt x="7036" y="23664"/>
                  <a:pt x="7263" y="23739"/>
                </a:cubicBezTo>
                <a:cubicBezTo>
                  <a:pt x="7643" y="23891"/>
                  <a:pt x="8023" y="23993"/>
                  <a:pt x="8402" y="24170"/>
                </a:cubicBezTo>
                <a:lnTo>
                  <a:pt x="8453" y="24195"/>
                </a:lnTo>
                <a:cubicBezTo>
                  <a:pt x="9086" y="24448"/>
                  <a:pt x="9718" y="24726"/>
                  <a:pt x="10300" y="25106"/>
                </a:cubicBezTo>
                <a:cubicBezTo>
                  <a:pt x="10452" y="25207"/>
                  <a:pt x="10579" y="25334"/>
                  <a:pt x="10731" y="25435"/>
                </a:cubicBezTo>
                <a:cubicBezTo>
                  <a:pt x="11060" y="25688"/>
                  <a:pt x="11363" y="25891"/>
                  <a:pt x="11743" y="26068"/>
                </a:cubicBezTo>
                <a:cubicBezTo>
                  <a:pt x="12578" y="26397"/>
                  <a:pt x="13514" y="26574"/>
                  <a:pt x="14400" y="26751"/>
                </a:cubicBezTo>
                <a:cubicBezTo>
                  <a:pt x="14729" y="26827"/>
                  <a:pt x="15008" y="26878"/>
                  <a:pt x="15286" y="26954"/>
                </a:cubicBezTo>
                <a:cubicBezTo>
                  <a:pt x="16469" y="27209"/>
                  <a:pt x="17525" y="27336"/>
                  <a:pt x="18511" y="27336"/>
                </a:cubicBezTo>
                <a:cubicBezTo>
                  <a:pt x="18601" y="27336"/>
                  <a:pt x="18690" y="27335"/>
                  <a:pt x="18778" y="27333"/>
                </a:cubicBezTo>
                <a:lnTo>
                  <a:pt x="18804" y="27333"/>
                </a:lnTo>
                <a:lnTo>
                  <a:pt x="18778" y="27358"/>
                </a:lnTo>
                <a:cubicBezTo>
                  <a:pt x="18146" y="28421"/>
                  <a:pt x="17336" y="29560"/>
                  <a:pt x="16298" y="30902"/>
                </a:cubicBezTo>
                <a:cubicBezTo>
                  <a:pt x="15855" y="31026"/>
                  <a:pt x="15388" y="31088"/>
                  <a:pt x="14843" y="31088"/>
                </a:cubicBezTo>
                <a:cubicBezTo>
                  <a:pt x="14610" y="31088"/>
                  <a:pt x="14362" y="31076"/>
                  <a:pt x="14097" y="31053"/>
                </a:cubicBezTo>
                <a:cubicBezTo>
                  <a:pt x="13413" y="31003"/>
                  <a:pt x="12882" y="30775"/>
                  <a:pt x="12325" y="30522"/>
                </a:cubicBezTo>
                <a:cubicBezTo>
                  <a:pt x="12224" y="30497"/>
                  <a:pt x="12123" y="30421"/>
                  <a:pt x="11996" y="30395"/>
                </a:cubicBezTo>
                <a:cubicBezTo>
                  <a:pt x="11060" y="29990"/>
                  <a:pt x="9870" y="29763"/>
                  <a:pt x="8478" y="29737"/>
                </a:cubicBezTo>
                <a:cubicBezTo>
                  <a:pt x="8149" y="29737"/>
                  <a:pt x="7770" y="29763"/>
                  <a:pt x="7415" y="29763"/>
                </a:cubicBezTo>
                <a:cubicBezTo>
                  <a:pt x="7137" y="29788"/>
                  <a:pt x="6833" y="29788"/>
                  <a:pt x="6580" y="29788"/>
                </a:cubicBezTo>
                <a:cubicBezTo>
                  <a:pt x="6251" y="29788"/>
                  <a:pt x="5897" y="29763"/>
                  <a:pt x="5568" y="29687"/>
                </a:cubicBezTo>
                <a:cubicBezTo>
                  <a:pt x="5264" y="29661"/>
                  <a:pt x="4986" y="29611"/>
                  <a:pt x="4657" y="29611"/>
                </a:cubicBezTo>
                <a:cubicBezTo>
                  <a:pt x="4302" y="29611"/>
                  <a:pt x="3923" y="29661"/>
                  <a:pt x="3594" y="29687"/>
                </a:cubicBezTo>
                <a:cubicBezTo>
                  <a:pt x="3290" y="29737"/>
                  <a:pt x="2986" y="29788"/>
                  <a:pt x="2657" y="29788"/>
                </a:cubicBezTo>
                <a:cubicBezTo>
                  <a:pt x="2500" y="29810"/>
                  <a:pt x="2336" y="29819"/>
                  <a:pt x="2163" y="29819"/>
                </a:cubicBezTo>
                <a:cubicBezTo>
                  <a:pt x="1726" y="29819"/>
                  <a:pt x="1231" y="29759"/>
                  <a:pt x="633" y="29687"/>
                </a:cubicBezTo>
                <a:cubicBezTo>
                  <a:pt x="810" y="29434"/>
                  <a:pt x="1012" y="29282"/>
                  <a:pt x="1139" y="29231"/>
                </a:cubicBezTo>
                <a:cubicBezTo>
                  <a:pt x="1594" y="28947"/>
                  <a:pt x="2036" y="28890"/>
                  <a:pt x="2474" y="28890"/>
                </a:cubicBezTo>
                <a:cubicBezTo>
                  <a:pt x="2619" y="28890"/>
                  <a:pt x="2765" y="28896"/>
                  <a:pt x="2910" y="28902"/>
                </a:cubicBezTo>
                <a:cubicBezTo>
                  <a:pt x="3045" y="28902"/>
                  <a:pt x="3192" y="28913"/>
                  <a:pt x="3327" y="28913"/>
                </a:cubicBezTo>
                <a:cubicBezTo>
                  <a:pt x="3394" y="28913"/>
                  <a:pt x="3459" y="28911"/>
                  <a:pt x="3518" y="28902"/>
                </a:cubicBezTo>
                <a:cubicBezTo>
                  <a:pt x="4125" y="28902"/>
                  <a:pt x="4555" y="28649"/>
                  <a:pt x="5062" y="28371"/>
                </a:cubicBezTo>
                <a:cubicBezTo>
                  <a:pt x="5138" y="28345"/>
                  <a:pt x="5239" y="28270"/>
                  <a:pt x="5289" y="28244"/>
                </a:cubicBezTo>
                <a:cubicBezTo>
                  <a:pt x="5810" y="27960"/>
                  <a:pt x="6271" y="27834"/>
                  <a:pt x="6747" y="27834"/>
                </a:cubicBezTo>
                <a:cubicBezTo>
                  <a:pt x="7035" y="27834"/>
                  <a:pt x="7328" y="27880"/>
                  <a:pt x="7643" y="27966"/>
                </a:cubicBezTo>
                <a:cubicBezTo>
                  <a:pt x="8073" y="28092"/>
                  <a:pt x="8478" y="28244"/>
                  <a:pt x="8908" y="28421"/>
                </a:cubicBezTo>
                <a:cubicBezTo>
                  <a:pt x="9566" y="28725"/>
                  <a:pt x="10224" y="28978"/>
                  <a:pt x="10984" y="29029"/>
                </a:cubicBezTo>
                <a:cubicBezTo>
                  <a:pt x="11131" y="29039"/>
                  <a:pt x="11270" y="29044"/>
                  <a:pt x="11401" y="29044"/>
                </a:cubicBezTo>
                <a:cubicBezTo>
                  <a:pt x="12235" y="29044"/>
                  <a:pt x="12725" y="28834"/>
                  <a:pt x="12856" y="28396"/>
                </a:cubicBezTo>
                <a:cubicBezTo>
                  <a:pt x="13110" y="27662"/>
                  <a:pt x="12198" y="27029"/>
                  <a:pt x="11515" y="26776"/>
                </a:cubicBezTo>
                <a:cubicBezTo>
                  <a:pt x="11237" y="26700"/>
                  <a:pt x="10958" y="26625"/>
                  <a:pt x="10655" y="26574"/>
                </a:cubicBezTo>
                <a:lnTo>
                  <a:pt x="9921" y="26371"/>
                </a:lnTo>
                <a:cubicBezTo>
                  <a:pt x="9617" y="26270"/>
                  <a:pt x="9288" y="26144"/>
                  <a:pt x="9035" y="25941"/>
                </a:cubicBezTo>
                <a:cubicBezTo>
                  <a:pt x="8858" y="25764"/>
                  <a:pt x="8782" y="25587"/>
                  <a:pt x="8706" y="25384"/>
                </a:cubicBezTo>
                <a:cubicBezTo>
                  <a:pt x="8681" y="25258"/>
                  <a:pt x="8605" y="25182"/>
                  <a:pt x="8554" y="25055"/>
                </a:cubicBezTo>
                <a:cubicBezTo>
                  <a:pt x="8175" y="24448"/>
                  <a:pt x="7415" y="24322"/>
                  <a:pt x="6681" y="24195"/>
                </a:cubicBezTo>
                <a:cubicBezTo>
                  <a:pt x="6327" y="24119"/>
                  <a:pt x="6023" y="24094"/>
                  <a:pt x="5745" y="23967"/>
                </a:cubicBezTo>
                <a:cubicBezTo>
                  <a:pt x="5289" y="23815"/>
                  <a:pt x="4555" y="23461"/>
                  <a:pt x="4555" y="23031"/>
                </a:cubicBezTo>
                <a:lnTo>
                  <a:pt x="4555" y="22980"/>
                </a:lnTo>
                <a:close/>
                <a:moveTo>
                  <a:pt x="25561" y="19412"/>
                </a:moveTo>
                <a:cubicBezTo>
                  <a:pt x="26472" y="19766"/>
                  <a:pt x="27332" y="20272"/>
                  <a:pt x="28193" y="20778"/>
                </a:cubicBezTo>
                <a:cubicBezTo>
                  <a:pt x="29382" y="21512"/>
                  <a:pt x="30622" y="22221"/>
                  <a:pt x="32014" y="22474"/>
                </a:cubicBezTo>
                <a:cubicBezTo>
                  <a:pt x="32014" y="22474"/>
                  <a:pt x="32065" y="22525"/>
                  <a:pt x="32090" y="22525"/>
                </a:cubicBezTo>
                <a:cubicBezTo>
                  <a:pt x="32698" y="22778"/>
                  <a:pt x="33204" y="23183"/>
                  <a:pt x="33659" y="23562"/>
                </a:cubicBezTo>
                <a:cubicBezTo>
                  <a:pt x="33862" y="23714"/>
                  <a:pt x="34039" y="23841"/>
                  <a:pt x="34242" y="23993"/>
                </a:cubicBezTo>
                <a:cubicBezTo>
                  <a:pt x="35178" y="24701"/>
                  <a:pt x="35760" y="25486"/>
                  <a:pt x="36367" y="26574"/>
                </a:cubicBezTo>
                <a:cubicBezTo>
                  <a:pt x="36165" y="26700"/>
                  <a:pt x="36140" y="27004"/>
                  <a:pt x="36317" y="27409"/>
                </a:cubicBezTo>
                <a:cubicBezTo>
                  <a:pt x="36570" y="27890"/>
                  <a:pt x="37000" y="28270"/>
                  <a:pt x="37380" y="28624"/>
                </a:cubicBezTo>
                <a:cubicBezTo>
                  <a:pt x="37785" y="28978"/>
                  <a:pt x="38190" y="29358"/>
                  <a:pt x="38443" y="29864"/>
                </a:cubicBezTo>
                <a:cubicBezTo>
                  <a:pt x="38468" y="29889"/>
                  <a:pt x="38468" y="29915"/>
                  <a:pt x="38519" y="29940"/>
                </a:cubicBezTo>
                <a:cubicBezTo>
                  <a:pt x="38772" y="30446"/>
                  <a:pt x="38848" y="31003"/>
                  <a:pt x="38848" y="31534"/>
                </a:cubicBezTo>
                <a:cubicBezTo>
                  <a:pt x="38848" y="31813"/>
                  <a:pt x="38822" y="32015"/>
                  <a:pt x="38721" y="32066"/>
                </a:cubicBezTo>
                <a:cubicBezTo>
                  <a:pt x="38699" y="32087"/>
                  <a:pt x="38670" y="32097"/>
                  <a:pt x="38633" y="32097"/>
                </a:cubicBezTo>
                <a:cubicBezTo>
                  <a:pt x="38539" y="32097"/>
                  <a:pt x="38396" y="32037"/>
                  <a:pt x="38215" y="31964"/>
                </a:cubicBezTo>
                <a:cubicBezTo>
                  <a:pt x="37456" y="31635"/>
                  <a:pt x="36798" y="31028"/>
                  <a:pt x="36165" y="30471"/>
                </a:cubicBezTo>
                <a:cubicBezTo>
                  <a:pt x="35406" y="29763"/>
                  <a:pt x="34874" y="29054"/>
                  <a:pt x="34419" y="28270"/>
                </a:cubicBezTo>
                <a:cubicBezTo>
                  <a:pt x="34267" y="27991"/>
                  <a:pt x="34115" y="27662"/>
                  <a:pt x="33988" y="27358"/>
                </a:cubicBezTo>
                <a:cubicBezTo>
                  <a:pt x="33735" y="26776"/>
                  <a:pt x="33457" y="26220"/>
                  <a:pt x="33103" y="25739"/>
                </a:cubicBezTo>
                <a:cubicBezTo>
                  <a:pt x="32571" y="25005"/>
                  <a:pt x="31761" y="24322"/>
                  <a:pt x="30850" y="23739"/>
                </a:cubicBezTo>
                <a:cubicBezTo>
                  <a:pt x="30600" y="23596"/>
                  <a:pt x="29984" y="23226"/>
                  <a:pt x="29402" y="23226"/>
                </a:cubicBezTo>
                <a:cubicBezTo>
                  <a:pt x="29161" y="23226"/>
                  <a:pt x="28925" y="23290"/>
                  <a:pt x="28724" y="23461"/>
                </a:cubicBezTo>
                <a:cubicBezTo>
                  <a:pt x="28269" y="23866"/>
                  <a:pt x="28269" y="24549"/>
                  <a:pt x="28345" y="25005"/>
                </a:cubicBezTo>
                <a:cubicBezTo>
                  <a:pt x="28471" y="25638"/>
                  <a:pt x="28775" y="26220"/>
                  <a:pt x="29028" y="26523"/>
                </a:cubicBezTo>
                <a:cubicBezTo>
                  <a:pt x="29534" y="27207"/>
                  <a:pt x="30218" y="27637"/>
                  <a:pt x="30876" y="27991"/>
                </a:cubicBezTo>
                <a:cubicBezTo>
                  <a:pt x="31382" y="28270"/>
                  <a:pt x="31812" y="28548"/>
                  <a:pt x="31863" y="29257"/>
                </a:cubicBezTo>
                <a:cubicBezTo>
                  <a:pt x="31888" y="29408"/>
                  <a:pt x="31863" y="29560"/>
                  <a:pt x="31863" y="29737"/>
                </a:cubicBezTo>
                <a:lnTo>
                  <a:pt x="31863" y="29940"/>
                </a:lnTo>
                <a:lnTo>
                  <a:pt x="31863" y="29990"/>
                </a:lnTo>
                <a:lnTo>
                  <a:pt x="31837" y="29990"/>
                </a:lnTo>
                <a:cubicBezTo>
                  <a:pt x="30977" y="29560"/>
                  <a:pt x="30319" y="28978"/>
                  <a:pt x="29661" y="28345"/>
                </a:cubicBezTo>
                <a:cubicBezTo>
                  <a:pt x="29433" y="28143"/>
                  <a:pt x="29231" y="27915"/>
                  <a:pt x="28977" y="27738"/>
                </a:cubicBezTo>
                <a:cubicBezTo>
                  <a:pt x="28724" y="27510"/>
                  <a:pt x="28522" y="27333"/>
                  <a:pt x="28269" y="27131"/>
                </a:cubicBezTo>
                <a:cubicBezTo>
                  <a:pt x="27535" y="26574"/>
                  <a:pt x="26776" y="25967"/>
                  <a:pt x="26295" y="25106"/>
                </a:cubicBezTo>
                <a:cubicBezTo>
                  <a:pt x="25915" y="24448"/>
                  <a:pt x="25612" y="23739"/>
                  <a:pt x="25283" y="23081"/>
                </a:cubicBezTo>
                <a:cubicBezTo>
                  <a:pt x="25181" y="22904"/>
                  <a:pt x="25131" y="22727"/>
                  <a:pt x="25029" y="22550"/>
                </a:cubicBezTo>
                <a:cubicBezTo>
                  <a:pt x="25004" y="22449"/>
                  <a:pt x="24928" y="22348"/>
                  <a:pt x="24903" y="22272"/>
                </a:cubicBezTo>
                <a:cubicBezTo>
                  <a:pt x="24675" y="21791"/>
                  <a:pt x="24473" y="21259"/>
                  <a:pt x="24042" y="20930"/>
                </a:cubicBezTo>
                <a:lnTo>
                  <a:pt x="24017" y="20930"/>
                </a:lnTo>
                <a:cubicBezTo>
                  <a:pt x="24498" y="20449"/>
                  <a:pt x="25029" y="19943"/>
                  <a:pt x="25536" y="19412"/>
                </a:cubicBezTo>
                <a:close/>
                <a:moveTo>
                  <a:pt x="4569" y="29894"/>
                </a:moveTo>
                <a:cubicBezTo>
                  <a:pt x="4899" y="29894"/>
                  <a:pt x="5214" y="29936"/>
                  <a:pt x="5542" y="29990"/>
                </a:cubicBezTo>
                <a:cubicBezTo>
                  <a:pt x="5821" y="30016"/>
                  <a:pt x="6099" y="30041"/>
                  <a:pt x="6428" y="30041"/>
                </a:cubicBezTo>
                <a:cubicBezTo>
                  <a:pt x="6783" y="30041"/>
                  <a:pt x="7162" y="30016"/>
                  <a:pt x="7491" y="30016"/>
                </a:cubicBezTo>
                <a:cubicBezTo>
                  <a:pt x="7742" y="29998"/>
                  <a:pt x="8005" y="29980"/>
                  <a:pt x="8263" y="29980"/>
                </a:cubicBezTo>
                <a:cubicBezTo>
                  <a:pt x="8370" y="29980"/>
                  <a:pt x="8476" y="29983"/>
                  <a:pt x="8579" y="29990"/>
                </a:cubicBezTo>
                <a:cubicBezTo>
                  <a:pt x="9364" y="29990"/>
                  <a:pt x="10123" y="30092"/>
                  <a:pt x="10857" y="30269"/>
                </a:cubicBezTo>
                <a:cubicBezTo>
                  <a:pt x="11389" y="30395"/>
                  <a:pt x="11869" y="30623"/>
                  <a:pt x="12350" y="30851"/>
                </a:cubicBezTo>
                <a:cubicBezTo>
                  <a:pt x="12502" y="30902"/>
                  <a:pt x="12654" y="30977"/>
                  <a:pt x="12806" y="31053"/>
                </a:cubicBezTo>
                <a:cubicBezTo>
                  <a:pt x="13360" y="31298"/>
                  <a:pt x="14061" y="31427"/>
                  <a:pt x="14774" y="31427"/>
                </a:cubicBezTo>
                <a:cubicBezTo>
                  <a:pt x="15168" y="31427"/>
                  <a:pt x="15566" y="31388"/>
                  <a:pt x="15944" y="31306"/>
                </a:cubicBezTo>
                <a:lnTo>
                  <a:pt x="16020" y="31306"/>
                </a:lnTo>
                <a:lnTo>
                  <a:pt x="15969" y="31357"/>
                </a:lnTo>
                <a:cubicBezTo>
                  <a:pt x="15564" y="31889"/>
                  <a:pt x="15134" y="32420"/>
                  <a:pt x="14679" y="32926"/>
                </a:cubicBezTo>
                <a:cubicBezTo>
                  <a:pt x="14426" y="33255"/>
                  <a:pt x="14147" y="33584"/>
                  <a:pt x="13869" y="33913"/>
                </a:cubicBezTo>
                <a:cubicBezTo>
                  <a:pt x="13439" y="34419"/>
                  <a:pt x="13008" y="34900"/>
                  <a:pt x="12553" y="35356"/>
                </a:cubicBezTo>
                <a:cubicBezTo>
                  <a:pt x="12527" y="35356"/>
                  <a:pt x="12502" y="35356"/>
                  <a:pt x="12477" y="35406"/>
                </a:cubicBezTo>
                <a:cubicBezTo>
                  <a:pt x="11905" y="35819"/>
                  <a:pt x="11242" y="35951"/>
                  <a:pt x="10543" y="35951"/>
                </a:cubicBezTo>
                <a:cubicBezTo>
                  <a:pt x="9913" y="35951"/>
                  <a:pt x="9253" y="35843"/>
                  <a:pt x="8605" y="35735"/>
                </a:cubicBezTo>
                <a:cubicBezTo>
                  <a:pt x="8073" y="35659"/>
                  <a:pt x="7592" y="35583"/>
                  <a:pt x="7112" y="35558"/>
                </a:cubicBezTo>
                <a:cubicBezTo>
                  <a:pt x="5441" y="35558"/>
                  <a:pt x="4024" y="36469"/>
                  <a:pt x="2632" y="37355"/>
                </a:cubicBezTo>
                <a:cubicBezTo>
                  <a:pt x="2354" y="37532"/>
                  <a:pt x="2025" y="37735"/>
                  <a:pt x="1746" y="37912"/>
                </a:cubicBezTo>
                <a:lnTo>
                  <a:pt x="1721" y="37912"/>
                </a:lnTo>
                <a:lnTo>
                  <a:pt x="1721" y="37886"/>
                </a:lnTo>
                <a:cubicBezTo>
                  <a:pt x="1620" y="37608"/>
                  <a:pt x="1696" y="37228"/>
                  <a:pt x="1848" y="36925"/>
                </a:cubicBezTo>
                <a:cubicBezTo>
                  <a:pt x="2328" y="35963"/>
                  <a:pt x="3341" y="35204"/>
                  <a:pt x="4151" y="34647"/>
                </a:cubicBezTo>
                <a:cubicBezTo>
                  <a:pt x="5112" y="33964"/>
                  <a:pt x="6201" y="33837"/>
                  <a:pt x="7289" y="33711"/>
                </a:cubicBezTo>
                <a:cubicBezTo>
                  <a:pt x="7567" y="33685"/>
                  <a:pt x="7846" y="33660"/>
                  <a:pt x="8175" y="33584"/>
                </a:cubicBezTo>
                <a:cubicBezTo>
                  <a:pt x="9820" y="33331"/>
                  <a:pt x="10756" y="32825"/>
                  <a:pt x="10857" y="32167"/>
                </a:cubicBezTo>
                <a:cubicBezTo>
                  <a:pt x="10882" y="31964"/>
                  <a:pt x="10832" y="31813"/>
                  <a:pt x="10731" y="31686"/>
                </a:cubicBezTo>
                <a:cubicBezTo>
                  <a:pt x="10461" y="31372"/>
                  <a:pt x="9854" y="31277"/>
                  <a:pt x="9473" y="31277"/>
                </a:cubicBezTo>
                <a:cubicBezTo>
                  <a:pt x="9424" y="31277"/>
                  <a:pt x="9379" y="31278"/>
                  <a:pt x="9339" y="31281"/>
                </a:cubicBezTo>
                <a:cubicBezTo>
                  <a:pt x="8934" y="31281"/>
                  <a:pt x="8579" y="31433"/>
                  <a:pt x="8200" y="31560"/>
                </a:cubicBezTo>
                <a:cubicBezTo>
                  <a:pt x="7972" y="31661"/>
                  <a:pt x="7770" y="31737"/>
                  <a:pt x="7491" y="31787"/>
                </a:cubicBezTo>
                <a:cubicBezTo>
                  <a:pt x="7338" y="31826"/>
                  <a:pt x="7196" y="31843"/>
                  <a:pt x="7064" y="31843"/>
                </a:cubicBezTo>
                <a:cubicBezTo>
                  <a:pt x="6586" y="31843"/>
                  <a:pt x="6234" y="31620"/>
                  <a:pt x="5897" y="31382"/>
                </a:cubicBezTo>
                <a:cubicBezTo>
                  <a:pt x="5669" y="31256"/>
                  <a:pt x="5441" y="31104"/>
                  <a:pt x="5188" y="30977"/>
                </a:cubicBezTo>
                <a:cubicBezTo>
                  <a:pt x="5026" y="30896"/>
                  <a:pt x="4879" y="30863"/>
                  <a:pt x="4733" y="30863"/>
                </a:cubicBezTo>
                <a:cubicBezTo>
                  <a:pt x="4562" y="30863"/>
                  <a:pt x="4393" y="30909"/>
                  <a:pt x="4201" y="30977"/>
                </a:cubicBezTo>
                <a:cubicBezTo>
                  <a:pt x="3767" y="31102"/>
                  <a:pt x="3294" y="31216"/>
                  <a:pt x="2789" y="31216"/>
                </a:cubicBezTo>
                <a:cubicBezTo>
                  <a:pt x="2470" y="31216"/>
                  <a:pt x="2139" y="31171"/>
                  <a:pt x="1797" y="31053"/>
                </a:cubicBezTo>
                <a:cubicBezTo>
                  <a:pt x="1341" y="30927"/>
                  <a:pt x="582" y="30598"/>
                  <a:pt x="532" y="30016"/>
                </a:cubicBezTo>
                <a:lnTo>
                  <a:pt x="532" y="29990"/>
                </a:lnTo>
                <a:lnTo>
                  <a:pt x="532" y="29965"/>
                </a:lnTo>
                <a:lnTo>
                  <a:pt x="582" y="29965"/>
                </a:lnTo>
                <a:cubicBezTo>
                  <a:pt x="1134" y="30036"/>
                  <a:pt x="1675" y="30073"/>
                  <a:pt x="2223" y="30073"/>
                </a:cubicBezTo>
                <a:cubicBezTo>
                  <a:pt x="2856" y="30073"/>
                  <a:pt x="3498" y="30023"/>
                  <a:pt x="4176" y="29915"/>
                </a:cubicBezTo>
                <a:cubicBezTo>
                  <a:pt x="4310" y="29900"/>
                  <a:pt x="4440" y="29894"/>
                  <a:pt x="4569" y="29894"/>
                </a:cubicBezTo>
                <a:close/>
                <a:moveTo>
                  <a:pt x="23865" y="21158"/>
                </a:moveTo>
                <a:cubicBezTo>
                  <a:pt x="24296" y="21436"/>
                  <a:pt x="24599" y="22069"/>
                  <a:pt x="24802" y="22677"/>
                </a:cubicBezTo>
                <a:cubicBezTo>
                  <a:pt x="24878" y="22879"/>
                  <a:pt x="24979" y="23056"/>
                  <a:pt x="25029" y="23183"/>
                </a:cubicBezTo>
                <a:cubicBezTo>
                  <a:pt x="25156" y="23410"/>
                  <a:pt x="25257" y="23664"/>
                  <a:pt x="25384" y="23917"/>
                </a:cubicBezTo>
                <a:cubicBezTo>
                  <a:pt x="25738" y="24676"/>
                  <a:pt x="26118" y="25460"/>
                  <a:pt x="26649" y="26093"/>
                </a:cubicBezTo>
                <a:cubicBezTo>
                  <a:pt x="27155" y="26675"/>
                  <a:pt x="27763" y="27131"/>
                  <a:pt x="28319" y="27612"/>
                </a:cubicBezTo>
                <a:cubicBezTo>
                  <a:pt x="28775" y="27966"/>
                  <a:pt x="29205" y="28345"/>
                  <a:pt x="29610" y="28725"/>
                </a:cubicBezTo>
                <a:cubicBezTo>
                  <a:pt x="30420" y="29484"/>
                  <a:pt x="31103" y="29990"/>
                  <a:pt x="31964" y="30319"/>
                </a:cubicBezTo>
                <a:cubicBezTo>
                  <a:pt x="31989" y="30395"/>
                  <a:pt x="31989" y="30471"/>
                  <a:pt x="32014" y="30522"/>
                </a:cubicBezTo>
                <a:cubicBezTo>
                  <a:pt x="32217" y="31028"/>
                  <a:pt x="32521" y="31458"/>
                  <a:pt x="32850" y="31889"/>
                </a:cubicBezTo>
                <a:cubicBezTo>
                  <a:pt x="33027" y="32142"/>
                  <a:pt x="33229" y="32395"/>
                  <a:pt x="33381" y="32648"/>
                </a:cubicBezTo>
                <a:cubicBezTo>
                  <a:pt x="33457" y="32724"/>
                  <a:pt x="33482" y="32800"/>
                  <a:pt x="33508" y="32850"/>
                </a:cubicBezTo>
                <a:cubicBezTo>
                  <a:pt x="33887" y="33559"/>
                  <a:pt x="33786" y="33812"/>
                  <a:pt x="33634" y="33913"/>
                </a:cubicBezTo>
                <a:cubicBezTo>
                  <a:pt x="33612" y="33924"/>
                  <a:pt x="33584" y="33930"/>
                  <a:pt x="33552" y="33930"/>
                </a:cubicBezTo>
                <a:cubicBezTo>
                  <a:pt x="33366" y="33930"/>
                  <a:pt x="33017" y="33741"/>
                  <a:pt x="32521" y="33331"/>
                </a:cubicBezTo>
                <a:cubicBezTo>
                  <a:pt x="31812" y="32698"/>
                  <a:pt x="31255" y="31889"/>
                  <a:pt x="30800" y="31104"/>
                </a:cubicBezTo>
                <a:cubicBezTo>
                  <a:pt x="30597" y="30775"/>
                  <a:pt x="30369" y="30421"/>
                  <a:pt x="30167" y="30117"/>
                </a:cubicBezTo>
                <a:cubicBezTo>
                  <a:pt x="29484" y="29155"/>
                  <a:pt x="28674" y="28194"/>
                  <a:pt x="27636" y="28067"/>
                </a:cubicBezTo>
                <a:cubicBezTo>
                  <a:pt x="27558" y="28054"/>
                  <a:pt x="27479" y="28048"/>
                  <a:pt x="27400" y="28048"/>
                </a:cubicBezTo>
                <a:cubicBezTo>
                  <a:pt x="27020" y="28048"/>
                  <a:pt x="26643" y="28195"/>
                  <a:pt x="26371" y="28447"/>
                </a:cubicBezTo>
                <a:cubicBezTo>
                  <a:pt x="26118" y="28649"/>
                  <a:pt x="25941" y="28953"/>
                  <a:pt x="25915" y="29257"/>
                </a:cubicBezTo>
                <a:cubicBezTo>
                  <a:pt x="25890" y="30168"/>
                  <a:pt x="26674" y="31053"/>
                  <a:pt x="27257" y="31686"/>
                </a:cubicBezTo>
                <a:cubicBezTo>
                  <a:pt x="27636" y="32116"/>
                  <a:pt x="28066" y="32521"/>
                  <a:pt x="28471" y="32901"/>
                </a:cubicBezTo>
                <a:cubicBezTo>
                  <a:pt x="28977" y="33382"/>
                  <a:pt x="29534" y="33837"/>
                  <a:pt x="29964" y="34394"/>
                </a:cubicBezTo>
                <a:cubicBezTo>
                  <a:pt x="30597" y="35153"/>
                  <a:pt x="30951" y="36090"/>
                  <a:pt x="31053" y="37228"/>
                </a:cubicBezTo>
                <a:lnTo>
                  <a:pt x="31053" y="37330"/>
                </a:lnTo>
                <a:cubicBezTo>
                  <a:pt x="31078" y="37583"/>
                  <a:pt x="31078" y="37836"/>
                  <a:pt x="31053" y="38089"/>
                </a:cubicBezTo>
                <a:cubicBezTo>
                  <a:pt x="30977" y="38469"/>
                  <a:pt x="30850" y="38696"/>
                  <a:pt x="30622" y="38722"/>
                </a:cubicBezTo>
                <a:cubicBezTo>
                  <a:pt x="30596" y="38728"/>
                  <a:pt x="30568" y="38731"/>
                  <a:pt x="30540" y="38731"/>
                </a:cubicBezTo>
                <a:cubicBezTo>
                  <a:pt x="30149" y="38731"/>
                  <a:pt x="29679" y="38106"/>
                  <a:pt x="29585" y="37988"/>
                </a:cubicBezTo>
                <a:cubicBezTo>
                  <a:pt x="29408" y="37735"/>
                  <a:pt x="29231" y="37431"/>
                  <a:pt x="29079" y="37127"/>
                </a:cubicBezTo>
                <a:cubicBezTo>
                  <a:pt x="28851" y="36722"/>
                  <a:pt x="28648" y="36292"/>
                  <a:pt x="28319" y="35963"/>
                </a:cubicBezTo>
                <a:cubicBezTo>
                  <a:pt x="28168" y="35811"/>
                  <a:pt x="28066" y="35735"/>
                  <a:pt x="27915" y="35710"/>
                </a:cubicBezTo>
                <a:lnTo>
                  <a:pt x="27889" y="35710"/>
                </a:lnTo>
                <a:lnTo>
                  <a:pt x="27889" y="35685"/>
                </a:lnTo>
                <a:lnTo>
                  <a:pt x="27889" y="35609"/>
                </a:lnTo>
                <a:cubicBezTo>
                  <a:pt x="27813" y="34824"/>
                  <a:pt x="27383" y="34141"/>
                  <a:pt x="26953" y="33458"/>
                </a:cubicBezTo>
                <a:cubicBezTo>
                  <a:pt x="26877" y="33306"/>
                  <a:pt x="26750" y="33129"/>
                  <a:pt x="26649" y="32926"/>
                </a:cubicBezTo>
                <a:cubicBezTo>
                  <a:pt x="26523" y="32749"/>
                  <a:pt x="26421" y="32547"/>
                  <a:pt x="26295" y="32369"/>
                </a:cubicBezTo>
                <a:cubicBezTo>
                  <a:pt x="25738" y="31408"/>
                  <a:pt x="25131" y="30395"/>
                  <a:pt x="24650" y="29383"/>
                </a:cubicBezTo>
                <a:cubicBezTo>
                  <a:pt x="24093" y="28219"/>
                  <a:pt x="23764" y="26979"/>
                  <a:pt x="23587" y="25410"/>
                </a:cubicBezTo>
                <a:cubicBezTo>
                  <a:pt x="23460" y="24397"/>
                  <a:pt x="23283" y="23335"/>
                  <a:pt x="22752" y="22322"/>
                </a:cubicBezTo>
                <a:cubicBezTo>
                  <a:pt x="22752" y="22322"/>
                  <a:pt x="22752" y="22297"/>
                  <a:pt x="22726" y="22297"/>
                </a:cubicBezTo>
                <a:cubicBezTo>
                  <a:pt x="23030" y="21993"/>
                  <a:pt x="23384" y="21614"/>
                  <a:pt x="23840" y="21183"/>
                </a:cubicBezTo>
                <a:lnTo>
                  <a:pt x="23865" y="21158"/>
                </a:lnTo>
                <a:close/>
                <a:moveTo>
                  <a:pt x="22499" y="22550"/>
                </a:moveTo>
                <a:lnTo>
                  <a:pt x="22499" y="22575"/>
                </a:lnTo>
                <a:cubicBezTo>
                  <a:pt x="23005" y="23562"/>
                  <a:pt x="23131" y="24600"/>
                  <a:pt x="23258" y="25688"/>
                </a:cubicBezTo>
                <a:lnTo>
                  <a:pt x="23283" y="25815"/>
                </a:lnTo>
                <a:cubicBezTo>
                  <a:pt x="23460" y="27004"/>
                  <a:pt x="23713" y="28067"/>
                  <a:pt x="24144" y="29029"/>
                </a:cubicBezTo>
                <a:cubicBezTo>
                  <a:pt x="24650" y="30168"/>
                  <a:pt x="25283" y="31281"/>
                  <a:pt x="25865" y="32268"/>
                </a:cubicBezTo>
                <a:cubicBezTo>
                  <a:pt x="26016" y="32521"/>
                  <a:pt x="26168" y="32774"/>
                  <a:pt x="26371" y="33027"/>
                </a:cubicBezTo>
                <a:cubicBezTo>
                  <a:pt x="26902" y="33812"/>
                  <a:pt x="27459" y="34698"/>
                  <a:pt x="27560" y="35583"/>
                </a:cubicBezTo>
                <a:cubicBezTo>
                  <a:pt x="27560" y="35609"/>
                  <a:pt x="27560" y="35609"/>
                  <a:pt x="27586" y="35659"/>
                </a:cubicBezTo>
                <a:lnTo>
                  <a:pt x="27586" y="35685"/>
                </a:lnTo>
                <a:lnTo>
                  <a:pt x="27459" y="35685"/>
                </a:lnTo>
                <a:cubicBezTo>
                  <a:pt x="27395" y="35692"/>
                  <a:pt x="27333" y="35695"/>
                  <a:pt x="27272" y="35695"/>
                </a:cubicBezTo>
                <a:cubicBezTo>
                  <a:pt x="26021" y="35695"/>
                  <a:pt x="25542" y="34236"/>
                  <a:pt x="25156" y="33053"/>
                </a:cubicBezTo>
                <a:cubicBezTo>
                  <a:pt x="25055" y="32800"/>
                  <a:pt x="25004" y="32547"/>
                  <a:pt x="24903" y="32369"/>
                </a:cubicBezTo>
                <a:cubicBezTo>
                  <a:pt x="24625" y="31661"/>
                  <a:pt x="24220" y="30876"/>
                  <a:pt x="23663" y="30016"/>
                </a:cubicBezTo>
                <a:lnTo>
                  <a:pt x="23638" y="29990"/>
                </a:lnTo>
                <a:cubicBezTo>
                  <a:pt x="23283" y="29408"/>
                  <a:pt x="22701" y="28497"/>
                  <a:pt x="21891" y="28497"/>
                </a:cubicBezTo>
                <a:cubicBezTo>
                  <a:pt x="21613" y="28497"/>
                  <a:pt x="21385" y="28624"/>
                  <a:pt x="21208" y="28852"/>
                </a:cubicBezTo>
                <a:cubicBezTo>
                  <a:pt x="20854" y="29257"/>
                  <a:pt x="20727" y="29915"/>
                  <a:pt x="20803" y="30395"/>
                </a:cubicBezTo>
                <a:cubicBezTo>
                  <a:pt x="20955" y="31585"/>
                  <a:pt x="21765" y="32648"/>
                  <a:pt x="22524" y="33584"/>
                </a:cubicBezTo>
                <a:lnTo>
                  <a:pt x="22625" y="33711"/>
                </a:lnTo>
                <a:cubicBezTo>
                  <a:pt x="22701" y="33787"/>
                  <a:pt x="22752" y="33863"/>
                  <a:pt x="22828" y="33938"/>
                </a:cubicBezTo>
                <a:cubicBezTo>
                  <a:pt x="23131" y="34318"/>
                  <a:pt x="23460" y="34698"/>
                  <a:pt x="23410" y="35229"/>
                </a:cubicBezTo>
                <a:cubicBezTo>
                  <a:pt x="23410" y="35381"/>
                  <a:pt x="23359" y="35533"/>
                  <a:pt x="23334" y="35685"/>
                </a:cubicBezTo>
                <a:cubicBezTo>
                  <a:pt x="23258" y="35862"/>
                  <a:pt x="23233" y="36014"/>
                  <a:pt x="23233" y="36216"/>
                </a:cubicBezTo>
                <a:cubicBezTo>
                  <a:pt x="23233" y="36697"/>
                  <a:pt x="23511" y="37178"/>
                  <a:pt x="23739" y="37583"/>
                </a:cubicBezTo>
                <a:lnTo>
                  <a:pt x="23764" y="37659"/>
                </a:lnTo>
                <a:cubicBezTo>
                  <a:pt x="23840" y="37760"/>
                  <a:pt x="23865" y="37861"/>
                  <a:pt x="23916" y="37962"/>
                </a:cubicBezTo>
                <a:cubicBezTo>
                  <a:pt x="24169" y="38393"/>
                  <a:pt x="24473" y="38848"/>
                  <a:pt x="24498" y="39354"/>
                </a:cubicBezTo>
                <a:cubicBezTo>
                  <a:pt x="24523" y="39658"/>
                  <a:pt x="24397" y="39962"/>
                  <a:pt x="24220" y="40164"/>
                </a:cubicBezTo>
                <a:cubicBezTo>
                  <a:pt x="23233" y="39202"/>
                  <a:pt x="22954" y="37836"/>
                  <a:pt x="22625" y="36545"/>
                </a:cubicBezTo>
                <a:cubicBezTo>
                  <a:pt x="22473" y="35811"/>
                  <a:pt x="22322" y="35077"/>
                  <a:pt x="22018" y="34394"/>
                </a:cubicBezTo>
                <a:cubicBezTo>
                  <a:pt x="21233" y="32496"/>
                  <a:pt x="19690" y="31003"/>
                  <a:pt x="18196" y="29535"/>
                </a:cubicBezTo>
                <a:lnTo>
                  <a:pt x="18019" y="29358"/>
                </a:lnTo>
                <a:cubicBezTo>
                  <a:pt x="18298" y="28953"/>
                  <a:pt x="18551" y="28599"/>
                  <a:pt x="18778" y="28244"/>
                </a:cubicBezTo>
                <a:cubicBezTo>
                  <a:pt x="19082" y="27713"/>
                  <a:pt x="19411" y="27131"/>
                  <a:pt x="19690" y="26599"/>
                </a:cubicBezTo>
                <a:cubicBezTo>
                  <a:pt x="20044" y="25941"/>
                  <a:pt x="20423" y="25233"/>
                  <a:pt x="20854" y="24600"/>
                </a:cubicBezTo>
                <a:cubicBezTo>
                  <a:pt x="21309" y="23967"/>
                  <a:pt x="21815" y="23309"/>
                  <a:pt x="22473" y="22575"/>
                </a:cubicBezTo>
                <a:lnTo>
                  <a:pt x="22499" y="22550"/>
                </a:lnTo>
                <a:close/>
                <a:moveTo>
                  <a:pt x="7101" y="35941"/>
                </a:moveTo>
                <a:cubicBezTo>
                  <a:pt x="7362" y="35941"/>
                  <a:pt x="7634" y="35957"/>
                  <a:pt x="7921" y="35988"/>
                </a:cubicBezTo>
                <a:cubicBezTo>
                  <a:pt x="8175" y="36014"/>
                  <a:pt x="8453" y="36064"/>
                  <a:pt x="8731" y="36090"/>
                </a:cubicBezTo>
                <a:cubicBezTo>
                  <a:pt x="9333" y="36180"/>
                  <a:pt x="9943" y="36270"/>
                  <a:pt x="10536" y="36270"/>
                </a:cubicBezTo>
                <a:cubicBezTo>
                  <a:pt x="10941" y="36270"/>
                  <a:pt x="11338" y="36228"/>
                  <a:pt x="11718" y="36115"/>
                </a:cubicBezTo>
                <a:lnTo>
                  <a:pt x="11768" y="36090"/>
                </a:lnTo>
                <a:lnTo>
                  <a:pt x="11768" y="36090"/>
                </a:lnTo>
                <a:lnTo>
                  <a:pt x="11718" y="36166"/>
                </a:lnTo>
                <a:cubicBezTo>
                  <a:pt x="10528" y="37254"/>
                  <a:pt x="9237" y="38291"/>
                  <a:pt x="7820" y="39228"/>
                </a:cubicBezTo>
                <a:cubicBezTo>
                  <a:pt x="7339" y="39531"/>
                  <a:pt x="6833" y="39886"/>
                  <a:pt x="6352" y="40189"/>
                </a:cubicBezTo>
                <a:cubicBezTo>
                  <a:pt x="5315" y="40949"/>
                  <a:pt x="4252" y="41683"/>
                  <a:pt x="3138" y="42315"/>
                </a:cubicBezTo>
                <a:cubicBezTo>
                  <a:pt x="3138" y="42088"/>
                  <a:pt x="3239" y="41885"/>
                  <a:pt x="3290" y="41759"/>
                </a:cubicBezTo>
                <a:cubicBezTo>
                  <a:pt x="3518" y="41303"/>
                  <a:pt x="3796" y="40898"/>
                  <a:pt x="4049" y="40493"/>
                </a:cubicBezTo>
                <a:cubicBezTo>
                  <a:pt x="4378" y="40038"/>
                  <a:pt x="4682" y="39607"/>
                  <a:pt x="4884" y="39101"/>
                </a:cubicBezTo>
                <a:cubicBezTo>
                  <a:pt x="4884" y="39076"/>
                  <a:pt x="4910" y="39076"/>
                  <a:pt x="4910" y="39025"/>
                </a:cubicBezTo>
                <a:cubicBezTo>
                  <a:pt x="5011" y="38798"/>
                  <a:pt x="5163" y="38418"/>
                  <a:pt x="5062" y="38241"/>
                </a:cubicBezTo>
                <a:lnTo>
                  <a:pt x="5062" y="38215"/>
                </a:lnTo>
                <a:cubicBezTo>
                  <a:pt x="5006" y="38127"/>
                  <a:pt x="4917" y="38097"/>
                  <a:pt x="4814" y="38097"/>
                </a:cubicBezTo>
                <a:cubicBezTo>
                  <a:pt x="4680" y="38097"/>
                  <a:pt x="4521" y="38147"/>
                  <a:pt x="4378" y="38190"/>
                </a:cubicBezTo>
                <a:cubicBezTo>
                  <a:pt x="4302" y="38215"/>
                  <a:pt x="4252" y="38215"/>
                  <a:pt x="4226" y="38215"/>
                </a:cubicBezTo>
                <a:cubicBezTo>
                  <a:pt x="4049" y="38241"/>
                  <a:pt x="3897" y="38266"/>
                  <a:pt x="3746" y="38342"/>
                </a:cubicBezTo>
                <a:cubicBezTo>
                  <a:pt x="3391" y="38443"/>
                  <a:pt x="3012" y="38519"/>
                  <a:pt x="2657" y="38519"/>
                </a:cubicBezTo>
                <a:cubicBezTo>
                  <a:pt x="2328" y="38519"/>
                  <a:pt x="2075" y="38393"/>
                  <a:pt x="1873" y="38215"/>
                </a:cubicBezTo>
                <a:lnTo>
                  <a:pt x="1873" y="38190"/>
                </a:lnTo>
                <a:lnTo>
                  <a:pt x="1898" y="38190"/>
                </a:lnTo>
                <a:cubicBezTo>
                  <a:pt x="2202" y="37988"/>
                  <a:pt x="2506" y="37811"/>
                  <a:pt x="2784" y="37633"/>
                </a:cubicBezTo>
                <a:cubicBezTo>
                  <a:pt x="3493" y="37203"/>
                  <a:pt x="4176" y="36748"/>
                  <a:pt x="4935" y="36393"/>
                </a:cubicBezTo>
                <a:cubicBezTo>
                  <a:pt x="5621" y="36088"/>
                  <a:pt x="6307" y="35941"/>
                  <a:pt x="7101" y="35941"/>
                </a:cubicBezTo>
                <a:close/>
                <a:moveTo>
                  <a:pt x="17791" y="29586"/>
                </a:moveTo>
                <a:lnTo>
                  <a:pt x="17943" y="29737"/>
                </a:lnTo>
                <a:cubicBezTo>
                  <a:pt x="19183" y="30927"/>
                  <a:pt x="20550" y="32243"/>
                  <a:pt x="21385" y="33812"/>
                </a:cubicBezTo>
                <a:cubicBezTo>
                  <a:pt x="21613" y="34217"/>
                  <a:pt x="21815" y="34672"/>
                  <a:pt x="21942" y="35103"/>
                </a:cubicBezTo>
                <a:cubicBezTo>
                  <a:pt x="22094" y="35583"/>
                  <a:pt x="22195" y="36090"/>
                  <a:pt x="22322" y="36570"/>
                </a:cubicBezTo>
                <a:cubicBezTo>
                  <a:pt x="22575" y="37962"/>
                  <a:pt x="22904" y="39354"/>
                  <a:pt x="23891" y="40392"/>
                </a:cubicBezTo>
                <a:cubicBezTo>
                  <a:pt x="23743" y="40461"/>
                  <a:pt x="23592" y="40495"/>
                  <a:pt x="23445" y="40495"/>
                </a:cubicBezTo>
                <a:cubicBezTo>
                  <a:pt x="23215" y="40495"/>
                  <a:pt x="22998" y="40410"/>
                  <a:pt x="22828" y="40240"/>
                </a:cubicBezTo>
                <a:cubicBezTo>
                  <a:pt x="22094" y="39557"/>
                  <a:pt x="21815" y="38544"/>
                  <a:pt x="21562" y="37608"/>
                </a:cubicBezTo>
                <a:cubicBezTo>
                  <a:pt x="21436" y="37127"/>
                  <a:pt x="21309" y="36722"/>
                  <a:pt x="21132" y="36317"/>
                </a:cubicBezTo>
                <a:cubicBezTo>
                  <a:pt x="20828" y="35583"/>
                  <a:pt x="20449" y="34850"/>
                  <a:pt x="20069" y="34192"/>
                </a:cubicBezTo>
                <a:cubicBezTo>
                  <a:pt x="19993" y="34065"/>
                  <a:pt x="19943" y="33964"/>
                  <a:pt x="19867" y="33837"/>
                </a:cubicBezTo>
                <a:cubicBezTo>
                  <a:pt x="19616" y="33381"/>
                  <a:pt x="19345" y="32987"/>
                  <a:pt x="18850" y="32987"/>
                </a:cubicBezTo>
                <a:cubicBezTo>
                  <a:pt x="18795" y="32987"/>
                  <a:pt x="18738" y="32992"/>
                  <a:pt x="18677" y="33002"/>
                </a:cubicBezTo>
                <a:cubicBezTo>
                  <a:pt x="18348" y="33053"/>
                  <a:pt x="18095" y="33205"/>
                  <a:pt x="17918" y="33458"/>
                </a:cubicBezTo>
                <a:cubicBezTo>
                  <a:pt x="17589" y="33964"/>
                  <a:pt x="17690" y="34748"/>
                  <a:pt x="17842" y="35305"/>
                </a:cubicBezTo>
                <a:cubicBezTo>
                  <a:pt x="17943" y="35609"/>
                  <a:pt x="18095" y="35938"/>
                  <a:pt x="18222" y="36267"/>
                </a:cubicBezTo>
                <a:cubicBezTo>
                  <a:pt x="18601" y="37127"/>
                  <a:pt x="19057" y="38114"/>
                  <a:pt x="18804" y="38924"/>
                </a:cubicBezTo>
                <a:cubicBezTo>
                  <a:pt x="18677" y="39329"/>
                  <a:pt x="18449" y="39430"/>
                  <a:pt x="18171" y="39557"/>
                </a:cubicBezTo>
                <a:cubicBezTo>
                  <a:pt x="18146" y="39557"/>
                  <a:pt x="18095" y="39607"/>
                  <a:pt x="18095" y="39607"/>
                </a:cubicBezTo>
                <a:cubicBezTo>
                  <a:pt x="18070" y="39633"/>
                  <a:pt x="18045" y="39633"/>
                  <a:pt x="18019" y="39633"/>
                </a:cubicBezTo>
                <a:cubicBezTo>
                  <a:pt x="17943" y="39633"/>
                  <a:pt x="17918" y="39658"/>
                  <a:pt x="17893" y="39683"/>
                </a:cubicBezTo>
                <a:cubicBezTo>
                  <a:pt x="17665" y="39911"/>
                  <a:pt x="17791" y="40493"/>
                  <a:pt x="17893" y="40898"/>
                </a:cubicBezTo>
                <a:cubicBezTo>
                  <a:pt x="17918" y="41050"/>
                  <a:pt x="17943" y="41151"/>
                  <a:pt x="17943" y="41252"/>
                </a:cubicBezTo>
                <a:cubicBezTo>
                  <a:pt x="17969" y="41759"/>
                  <a:pt x="17716" y="42821"/>
                  <a:pt x="17159" y="43100"/>
                </a:cubicBezTo>
                <a:lnTo>
                  <a:pt x="17133" y="43100"/>
                </a:lnTo>
                <a:lnTo>
                  <a:pt x="17133" y="43075"/>
                </a:lnTo>
                <a:cubicBezTo>
                  <a:pt x="16830" y="42417"/>
                  <a:pt x="16804" y="41683"/>
                  <a:pt x="16804" y="40999"/>
                </a:cubicBezTo>
                <a:cubicBezTo>
                  <a:pt x="16804" y="40797"/>
                  <a:pt x="16804" y="40594"/>
                  <a:pt x="16779" y="40367"/>
                </a:cubicBezTo>
                <a:cubicBezTo>
                  <a:pt x="16754" y="39531"/>
                  <a:pt x="16627" y="38798"/>
                  <a:pt x="16425" y="38114"/>
                </a:cubicBezTo>
                <a:cubicBezTo>
                  <a:pt x="16248" y="37456"/>
                  <a:pt x="15919" y="36849"/>
                  <a:pt x="15640" y="36241"/>
                </a:cubicBezTo>
                <a:cubicBezTo>
                  <a:pt x="15235" y="35432"/>
                  <a:pt x="14805" y="34596"/>
                  <a:pt x="14729" y="33685"/>
                </a:cubicBezTo>
                <a:cubicBezTo>
                  <a:pt x="14729" y="33660"/>
                  <a:pt x="14679" y="33635"/>
                  <a:pt x="14653" y="33584"/>
                </a:cubicBezTo>
                <a:cubicBezTo>
                  <a:pt x="15008" y="33154"/>
                  <a:pt x="15362" y="32749"/>
                  <a:pt x="15691" y="32293"/>
                </a:cubicBezTo>
                <a:cubicBezTo>
                  <a:pt x="15868" y="32066"/>
                  <a:pt x="16045" y="31863"/>
                  <a:pt x="16197" y="31635"/>
                </a:cubicBezTo>
                <a:cubicBezTo>
                  <a:pt x="16324" y="31484"/>
                  <a:pt x="16425" y="31357"/>
                  <a:pt x="16551" y="31180"/>
                </a:cubicBezTo>
                <a:cubicBezTo>
                  <a:pt x="16577" y="31180"/>
                  <a:pt x="16577" y="31155"/>
                  <a:pt x="16577" y="31129"/>
                </a:cubicBezTo>
                <a:lnTo>
                  <a:pt x="16627" y="31104"/>
                </a:lnTo>
                <a:cubicBezTo>
                  <a:pt x="17007" y="30623"/>
                  <a:pt x="17412" y="30117"/>
                  <a:pt x="17791" y="29611"/>
                </a:cubicBezTo>
                <a:lnTo>
                  <a:pt x="17791" y="29586"/>
                </a:lnTo>
                <a:close/>
                <a:moveTo>
                  <a:pt x="10452" y="37811"/>
                </a:moveTo>
                <a:lnTo>
                  <a:pt x="10452" y="37836"/>
                </a:lnTo>
                <a:cubicBezTo>
                  <a:pt x="11009" y="40367"/>
                  <a:pt x="9465" y="42923"/>
                  <a:pt x="8048" y="44618"/>
                </a:cubicBezTo>
                <a:cubicBezTo>
                  <a:pt x="7846" y="44542"/>
                  <a:pt x="7694" y="44416"/>
                  <a:pt x="7542" y="44188"/>
                </a:cubicBezTo>
                <a:cubicBezTo>
                  <a:pt x="7036" y="43479"/>
                  <a:pt x="7289" y="42847"/>
                  <a:pt x="7542" y="42189"/>
                </a:cubicBezTo>
                <a:lnTo>
                  <a:pt x="7719" y="41632"/>
                </a:lnTo>
                <a:cubicBezTo>
                  <a:pt x="7770" y="41556"/>
                  <a:pt x="7719" y="41531"/>
                  <a:pt x="7694" y="41455"/>
                </a:cubicBezTo>
                <a:cubicBezTo>
                  <a:pt x="7668" y="41404"/>
                  <a:pt x="7567" y="41404"/>
                  <a:pt x="7491" y="41404"/>
                </a:cubicBezTo>
                <a:cubicBezTo>
                  <a:pt x="6909" y="41505"/>
                  <a:pt x="6352" y="41809"/>
                  <a:pt x="5796" y="42088"/>
                </a:cubicBezTo>
                <a:cubicBezTo>
                  <a:pt x="5568" y="42239"/>
                  <a:pt x="5391" y="42315"/>
                  <a:pt x="5163" y="42442"/>
                </a:cubicBezTo>
                <a:cubicBezTo>
                  <a:pt x="5138" y="42467"/>
                  <a:pt x="5062" y="42467"/>
                  <a:pt x="5036" y="42518"/>
                </a:cubicBezTo>
                <a:cubicBezTo>
                  <a:pt x="4650" y="42687"/>
                  <a:pt x="4172" y="42924"/>
                  <a:pt x="3734" y="42924"/>
                </a:cubicBezTo>
                <a:cubicBezTo>
                  <a:pt x="3713" y="42924"/>
                  <a:pt x="3691" y="42924"/>
                  <a:pt x="3670" y="42923"/>
                </a:cubicBezTo>
                <a:cubicBezTo>
                  <a:pt x="3467" y="42923"/>
                  <a:pt x="3290" y="42821"/>
                  <a:pt x="3214" y="42695"/>
                </a:cubicBezTo>
                <a:lnTo>
                  <a:pt x="3214" y="42670"/>
                </a:lnTo>
                <a:lnTo>
                  <a:pt x="3239" y="42670"/>
                </a:lnTo>
                <a:cubicBezTo>
                  <a:pt x="4302" y="42012"/>
                  <a:pt x="5391" y="41303"/>
                  <a:pt x="6428" y="40620"/>
                </a:cubicBezTo>
                <a:cubicBezTo>
                  <a:pt x="6833" y="40316"/>
                  <a:pt x="7263" y="40038"/>
                  <a:pt x="7694" y="39785"/>
                </a:cubicBezTo>
                <a:cubicBezTo>
                  <a:pt x="8706" y="39127"/>
                  <a:pt x="9592" y="38494"/>
                  <a:pt x="10427" y="37836"/>
                </a:cubicBezTo>
                <a:lnTo>
                  <a:pt x="10452" y="37811"/>
                </a:lnTo>
                <a:close/>
                <a:moveTo>
                  <a:pt x="14375" y="33863"/>
                </a:moveTo>
                <a:lnTo>
                  <a:pt x="14375" y="33913"/>
                </a:lnTo>
                <a:cubicBezTo>
                  <a:pt x="14501" y="34748"/>
                  <a:pt x="14906" y="35583"/>
                  <a:pt x="15286" y="36368"/>
                </a:cubicBezTo>
                <a:cubicBezTo>
                  <a:pt x="15615" y="37026"/>
                  <a:pt x="15944" y="37709"/>
                  <a:pt x="16121" y="38418"/>
                </a:cubicBezTo>
                <a:cubicBezTo>
                  <a:pt x="16273" y="39101"/>
                  <a:pt x="16298" y="39810"/>
                  <a:pt x="16324" y="40518"/>
                </a:cubicBezTo>
                <a:cubicBezTo>
                  <a:pt x="16374" y="41404"/>
                  <a:pt x="16400" y="42315"/>
                  <a:pt x="16703" y="43100"/>
                </a:cubicBezTo>
                <a:lnTo>
                  <a:pt x="16703" y="43150"/>
                </a:lnTo>
                <a:lnTo>
                  <a:pt x="16703" y="43176"/>
                </a:lnTo>
                <a:lnTo>
                  <a:pt x="16678" y="43176"/>
                </a:lnTo>
                <a:cubicBezTo>
                  <a:pt x="16121" y="43049"/>
                  <a:pt x="15792" y="42163"/>
                  <a:pt x="15615" y="41683"/>
                </a:cubicBezTo>
                <a:lnTo>
                  <a:pt x="15615" y="41657"/>
                </a:lnTo>
                <a:cubicBezTo>
                  <a:pt x="15488" y="41278"/>
                  <a:pt x="15362" y="40873"/>
                  <a:pt x="15235" y="40493"/>
                </a:cubicBezTo>
                <a:cubicBezTo>
                  <a:pt x="15109" y="40012"/>
                  <a:pt x="14932" y="39531"/>
                  <a:pt x="14755" y="39051"/>
                </a:cubicBezTo>
                <a:cubicBezTo>
                  <a:pt x="14755" y="39025"/>
                  <a:pt x="14729" y="39000"/>
                  <a:pt x="14729" y="38924"/>
                </a:cubicBezTo>
                <a:cubicBezTo>
                  <a:pt x="14476" y="38291"/>
                  <a:pt x="14046" y="37330"/>
                  <a:pt x="13363" y="37153"/>
                </a:cubicBezTo>
                <a:cubicBezTo>
                  <a:pt x="13312" y="37142"/>
                  <a:pt x="13263" y="37138"/>
                  <a:pt x="13215" y="37138"/>
                </a:cubicBezTo>
                <a:cubicBezTo>
                  <a:pt x="12431" y="37138"/>
                  <a:pt x="12062" y="38453"/>
                  <a:pt x="11895" y="39025"/>
                </a:cubicBezTo>
                <a:cubicBezTo>
                  <a:pt x="11844" y="39354"/>
                  <a:pt x="11768" y="39683"/>
                  <a:pt x="11743" y="40012"/>
                </a:cubicBezTo>
                <a:cubicBezTo>
                  <a:pt x="11692" y="40443"/>
                  <a:pt x="11616" y="40923"/>
                  <a:pt x="11490" y="41379"/>
                </a:cubicBezTo>
                <a:cubicBezTo>
                  <a:pt x="11262" y="42138"/>
                  <a:pt x="10807" y="42948"/>
                  <a:pt x="10123" y="43707"/>
                </a:cubicBezTo>
                <a:cubicBezTo>
                  <a:pt x="9870" y="43986"/>
                  <a:pt x="9212" y="44694"/>
                  <a:pt x="8478" y="44694"/>
                </a:cubicBezTo>
                <a:lnTo>
                  <a:pt x="8453" y="44694"/>
                </a:lnTo>
                <a:lnTo>
                  <a:pt x="8478" y="44669"/>
                </a:lnTo>
                <a:cubicBezTo>
                  <a:pt x="9921" y="42897"/>
                  <a:pt x="11465" y="40189"/>
                  <a:pt x="10756" y="37532"/>
                </a:cubicBezTo>
                <a:cubicBezTo>
                  <a:pt x="11743" y="36722"/>
                  <a:pt x="12603" y="35938"/>
                  <a:pt x="13363" y="35052"/>
                </a:cubicBezTo>
                <a:cubicBezTo>
                  <a:pt x="13666" y="34698"/>
                  <a:pt x="13995" y="34318"/>
                  <a:pt x="14350" y="33913"/>
                </a:cubicBezTo>
                <a:lnTo>
                  <a:pt x="14375" y="33863"/>
                </a:lnTo>
                <a:close/>
                <a:moveTo>
                  <a:pt x="41530" y="1"/>
                </a:moveTo>
                <a:cubicBezTo>
                  <a:pt x="41480" y="1"/>
                  <a:pt x="41404" y="26"/>
                  <a:pt x="41378" y="77"/>
                </a:cubicBezTo>
                <a:cubicBezTo>
                  <a:pt x="40341" y="1646"/>
                  <a:pt x="39075" y="3164"/>
                  <a:pt x="37861" y="4582"/>
                </a:cubicBezTo>
                <a:cubicBezTo>
                  <a:pt x="37532" y="4986"/>
                  <a:pt x="37152" y="5442"/>
                  <a:pt x="36798" y="5872"/>
                </a:cubicBezTo>
                <a:cubicBezTo>
                  <a:pt x="35330" y="7669"/>
                  <a:pt x="33761" y="9517"/>
                  <a:pt x="31964" y="11516"/>
                </a:cubicBezTo>
                <a:cubicBezTo>
                  <a:pt x="31584" y="11921"/>
                  <a:pt x="31255" y="12351"/>
                  <a:pt x="30901" y="12807"/>
                </a:cubicBezTo>
                <a:cubicBezTo>
                  <a:pt x="30597" y="13237"/>
                  <a:pt x="30243" y="13692"/>
                  <a:pt x="29889" y="14072"/>
                </a:cubicBezTo>
                <a:cubicBezTo>
                  <a:pt x="29644" y="14339"/>
                  <a:pt x="29419" y="14566"/>
                  <a:pt x="29042" y="14566"/>
                </a:cubicBezTo>
                <a:cubicBezTo>
                  <a:pt x="29020" y="14566"/>
                  <a:pt x="28996" y="14566"/>
                  <a:pt x="28973" y="14564"/>
                </a:cubicBezTo>
                <a:lnTo>
                  <a:pt x="28973" y="14564"/>
                </a:lnTo>
                <a:cubicBezTo>
                  <a:pt x="29148" y="14677"/>
                  <a:pt x="29350" y="14738"/>
                  <a:pt x="29585" y="14755"/>
                </a:cubicBezTo>
                <a:lnTo>
                  <a:pt x="29610" y="14755"/>
                </a:lnTo>
                <a:lnTo>
                  <a:pt x="29585" y="14806"/>
                </a:lnTo>
                <a:cubicBezTo>
                  <a:pt x="29534" y="14856"/>
                  <a:pt x="29433" y="14932"/>
                  <a:pt x="29357" y="14983"/>
                </a:cubicBezTo>
                <a:cubicBezTo>
                  <a:pt x="29129" y="15185"/>
                  <a:pt x="28927" y="15363"/>
                  <a:pt x="28699" y="15590"/>
                </a:cubicBezTo>
                <a:cubicBezTo>
                  <a:pt x="28446" y="15843"/>
                  <a:pt x="28193" y="16122"/>
                  <a:pt x="27839" y="16501"/>
                </a:cubicBezTo>
                <a:lnTo>
                  <a:pt x="27813" y="16527"/>
                </a:lnTo>
                <a:lnTo>
                  <a:pt x="27813" y="16501"/>
                </a:lnTo>
                <a:cubicBezTo>
                  <a:pt x="27535" y="15869"/>
                  <a:pt x="27358" y="15211"/>
                  <a:pt x="27231" y="14553"/>
                </a:cubicBezTo>
                <a:cubicBezTo>
                  <a:pt x="27155" y="14047"/>
                  <a:pt x="27029" y="13540"/>
                  <a:pt x="26852" y="13060"/>
                </a:cubicBezTo>
                <a:cubicBezTo>
                  <a:pt x="26421" y="11794"/>
                  <a:pt x="25561" y="10706"/>
                  <a:pt x="24802" y="9871"/>
                </a:cubicBezTo>
                <a:lnTo>
                  <a:pt x="24523" y="9542"/>
                </a:lnTo>
                <a:cubicBezTo>
                  <a:pt x="23638" y="8530"/>
                  <a:pt x="22726" y="7517"/>
                  <a:pt x="21891" y="6454"/>
                </a:cubicBezTo>
                <a:cubicBezTo>
                  <a:pt x="21841" y="6353"/>
                  <a:pt x="21739" y="6252"/>
                  <a:pt x="21664" y="6151"/>
                </a:cubicBezTo>
                <a:cubicBezTo>
                  <a:pt x="21385" y="5771"/>
                  <a:pt x="21081" y="5366"/>
                  <a:pt x="20727" y="5062"/>
                </a:cubicBezTo>
                <a:cubicBezTo>
                  <a:pt x="20499" y="4835"/>
                  <a:pt x="20221" y="4683"/>
                  <a:pt x="19968" y="4480"/>
                </a:cubicBezTo>
                <a:cubicBezTo>
                  <a:pt x="19715" y="4303"/>
                  <a:pt x="19436" y="4101"/>
                  <a:pt x="19209" y="3873"/>
                </a:cubicBezTo>
                <a:cubicBezTo>
                  <a:pt x="19310" y="3493"/>
                  <a:pt x="19614" y="3291"/>
                  <a:pt x="20094" y="3164"/>
                </a:cubicBezTo>
                <a:cubicBezTo>
                  <a:pt x="20334" y="3088"/>
                  <a:pt x="20569" y="3050"/>
                  <a:pt x="20799" y="3050"/>
                </a:cubicBezTo>
                <a:cubicBezTo>
                  <a:pt x="21302" y="3050"/>
                  <a:pt x="21783" y="3234"/>
                  <a:pt x="22247" y="3604"/>
                </a:cubicBezTo>
                <a:lnTo>
                  <a:pt x="22247" y="3604"/>
                </a:lnTo>
                <a:cubicBezTo>
                  <a:pt x="21768" y="3163"/>
                  <a:pt x="21121" y="2764"/>
                  <a:pt x="20337" y="2764"/>
                </a:cubicBezTo>
                <a:cubicBezTo>
                  <a:pt x="20017" y="2764"/>
                  <a:pt x="19674" y="2830"/>
                  <a:pt x="19310" y="2987"/>
                </a:cubicBezTo>
                <a:cubicBezTo>
                  <a:pt x="18804" y="3215"/>
                  <a:pt x="18475" y="3493"/>
                  <a:pt x="18374" y="3873"/>
                </a:cubicBezTo>
                <a:cubicBezTo>
                  <a:pt x="18551" y="4556"/>
                  <a:pt x="19082" y="5493"/>
                  <a:pt x="19588" y="6277"/>
                </a:cubicBezTo>
                <a:cubicBezTo>
                  <a:pt x="19664" y="6378"/>
                  <a:pt x="19715" y="6480"/>
                  <a:pt x="19740" y="6581"/>
                </a:cubicBezTo>
                <a:lnTo>
                  <a:pt x="19740" y="6606"/>
                </a:lnTo>
                <a:lnTo>
                  <a:pt x="19715" y="6606"/>
                </a:lnTo>
                <a:cubicBezTo>
                  <a:pt x="19681" y="6609"/>
                  <a:pt x="19646" y="6610"/>
                  <a:pt x="19612" y="6610"/>
                </a:cubicBezTo>
                <a:cubicBezTo>
                  <a:pt x="18906" y="6610"/>
                  <a:pt x="18137" y="6129"/>
                  <a:pt x="17437" y="5695"/>
                </a:cubicBezTo>
                <a:cubicBezTo>
                  <a:pt x="17083" y="5467"/>
                  <a:pt x="16729" y="5240"/>
                  <a:pt x="16450" y="5113"/>
                </a:cubicBezTo>
                <a:cubicBezTo>
                  <a:pt x="16184" y="5015"/>
                  <a:pt x="15863" y="4940"/>
                  <a:pt x="15566" y="4940"/>
                </a:cubicBezTo>
                <a:cubicBezTo>
                  <a:pt x="15326" y="4940"/>
                  <a:pt x="15101" y="4989"/>
                  <a:pt x="14932" y="5113"/>
                </a:cubicBezTo>
                <a:cubicBezTo>
                  <a:pt x="14704" y="5265"/>
                  <a:pt x="14577" y="5569"/>
                  <a:pt x="14577" y="5898"/>
                </a:cubicBezTo>
                <a:cubicBezTo>
                  <a:pt x="14628" y="7087"/>
                  <a:pt x="15666" y="8378"/>
                  <a:pt x="16678" y="8985"/>
                </a:cubicBezTo>
                <a:cubicBezTo>
                  <a:pt x="16779" y="9036"/>
                  <a:pt x="16880" y="9061"/>
                  <a:pt x="16982" y="9137"/>
                </a:cubicBezTo>
                <a:cubicBezTo>
                  <a:pt x="17235" y="9263"/>
                  <a:pt x="17538" y="9390"/>
                  <a:pt x="17690" y="9643"/>
                </a:cubicBezTo>
                <a:cubicBezTo>
                  <a:pt x="17791" y="9795"/>
                  <a:pt x="17817" y="9997"/>
                  <a:pt x="17817" y="10149"/>
                </a:cubicBezTo>
                <a:cubicBezTo>
                  <a:pt x="17817" y="10276"/>
                  <a:pt x="17842" y="10402"/>
                  <a:pt x="17893" y="10529"/>
                </a:cubicBezTo>
                <a:cubicBezTo>
                  <a:pt x="18070" y="10959"/>
                  <a:pt x="18601" y="11313"/>
                  <a:pt x="18981" y="11541"/>
                </a:cubicBezTo>
                <a:cubicBezTo>
                  <a:pt x="19361" y="11769"/>
                  <a:pt x="19791" y="11946"/>
                  <a:pt x="20196" y="12149"/>
                </a:cubicBezTo>
                <a:cubicBezTo>
                  <a:pt x="21208" y="12604"/>
                  <a:pt x="22144" y="13060"/>
                  <a:pt x="22676" y="14072"/>
                </a:cubicBezTo>
                <a:lnTo>
                  <a:pt x="22777" y="14249"/>
                </a:lnTo>
                <a:cubicBezTo>
                  <a:pt x="22853" y="14376"/>
                  <a:pt x="22904" y="14578"/>
                  <a:pt x="22929" y="14730"/>
                </a:cubicBezTo>
                <a:cubicBezTo>
                  <a:pt x="22980" y="14958"/>
                  <a:pt x="22929" y="15110"/>
                  <a:pt x="22802" y="15211"/>
                </a:cubicBezTo>
                <a:cubicBezTo>
                  <a:pt x="22731" y="15271"/>
                  <a:pt x="22636" y="15296"/>
                  <a:pt x="22527" y="15296"/>
                </a:cubicBezTo>
                <a:cubicBezTo>
                  <a:pt x="22406" y="15296"/>
                  <a:pt x="22266" y="15264"/>
                  <a:pt x="22119" y="15211"/>
                </a:cubicBezTo>
                <a:cubicBezTo>
                  <a:pt x="21765" y="15059"/>
                  <a:pt x="21410" y="14856"/>
                  <a:pt x="21107" y="14679"/>
                </a:cubicBezTo>
                <a:cubicBezTo>
                  <a:pt x="20221" y="14123"/>
                  <a:pt x="19436" y="13465"/>
                  <a:pt x="18728" y="12933"/>
                </a:cubicBezTo>
                <a:cubicBezTo>
                  <a:pt x="18070" y="12351"/>
                  <a:pt x="17564" y="11921"/>
                  <a:pt x="17083" y="11440"/>
                </a:cubicBezTo>
                <a:cubicBezTo>
                  <a:pt x="16703" y="11060"/>
                  <a:pt x="16273" y="10630"/>
                  <a:pt x="15716" y="10453"/>
                </a:cubicBezTo>
                <a:cubicBezTo>
                  <a:pt x="15587" y="10415"/>
                  <a:pt x="15463" y="10400"/>
                  <a:pt x="15342" y="10400"/>
                </a:cubicBezTo>
                <a:cubicBezTo>
                  <a:pt x="15059" y="10400"/>
                  <a:pt x="14793" y="10483"/>
                  <a:pt x="14527" y="10554"/>
                </a:cubicBezTo>
                <a:cubicBezTo>
                  <a:pt x="14426" y="10579"/>
                  <a:pt x="14324" y="10630"/>
                  <a:pt x="14198" y="10655"/>
                </a:cubicBezTo>
                <a:cubicBezTo>
                  <a:pt x="14093" y="10683"/>
                  <a:pt x="13986" y="10695"/>
                  <a:pt x="13877" y="10695"/>
                </a:cubicBezTo>
                <a:cubicBezTo>
                  <a:pt x="13277" y="10695"/>
                  <a:pt x="12625" y="10319"/>
                  <a:pt x="12047" y="9997"/>
                </a:cubicBezTo>
                <a:cubicBezTo>
                  <a:pt x="11869" y="9871"/>
                  <a:pt x="11667" y="9770"/>
                  <a:pt x="11490" y="9668"/>
                </a:cubicBezTo>
                <a:cubicBezTo>
                  <a:pt x="11058" y="9436"/>
                  <a:pt x="10331" y="9072"/>
                  <a:pt x="9711" y="9072"/>
                </a:cubicBezTo>
                <a:cubicBezTo>
                  <a:pt x="9387" y="9072"/>
                  <a:pt x="9092" y="9171"/>
                  <a:pt x="8883" y="9441"/>
                </a:cubicBezTo>
                <a:cubicBezTo>
                  <a:pt x="8377" y="10124"/>
                  <a:pt x="8984" y="10833"/>
                  <a:pt x="9592" y="11339"/>
                </a:cubicBezTo>
                <a:cubicBezTo>
                  <a:pt x="10351" y="11971"/>
                  <a:pt x="11237" y="12452"/>
                  <a:pt x="12047" y="12933"/>
                </a:cubicBezTo>
                <a:cubicBezTo>
                  <a:pt x="12173" y="12984"/>
                  <a:pt x="12350" y="13085"/>
                  <a:pt x="12477" y="13161"/>
                </a:cubicBezTo>
                <a:cubicBezTo>
                  <a:pt x="12856" y="13338"/>
                  <a:pt x="13185" y="13591"/>
                  <a:pt x="13489" y="13794"/>
                </a:cubicBezTo>
                <a:cubicBezTo>
                  <a:pt x="13616" y="13869"/>
                  <a:pt x="13768" y="13971"/>
                  <a:pt x="13919" y="14072"/>
                </a:cubicBezTo>
                <a:cubicBezTo>
                  <a:pt x="14501" y="14426"/>
                  <a:pt x="15159" y="14806"/>
                  <a:pt x="15438" y="15312"/>
                </a:cubicBezTo>
                <a:cubicBezTo>
                  <a:pt x="15539" y="15464"/>
                  <a:pt x="15564" y="15616"/>
                  <a:pt x="15590" y="15818"/>
                </a:cubicBezTo>
                <a:cubicBezTo>
                  <a:pt x="15640" y="15970"/>
                  <a:pt x="15640" y="16097"/>
                  <a:pt x="15716" y="16248"/>
                </a:cubicBezTo>
                <a:lnTo>
                  <a:pt x="15716" y="16274"/>
                </a:lnTo>
                <a:cubicBezTo>
                  <a:pt x="15843" y="16501"/>
                  <a:pt x="16045" y="16653"/>
                  <a:pt x="16172" y="16780"/>
                </a:cubicBezTo>
                <a:cubicBezTo>
                  <a:pt x="16653" y="17159"/>
                  <a:pt x="17235" y="17362"/>
                  <a:pt x="17817" y="17539"/>
                </a:cubicBezTo>
                <a:lnTo>
                  <a:pt x="17918" y="17590"/>
                </a:lnTo>
                <a:cubicBezTo>
                  <a:pt x="17994" y="17615"/>
                  <a:pt x="18070" y="17640"/>
                  <a:pt x="18171" y="17666"/>
                </a:cubicBezTo>
                <a:cubicBezTo>
                  <a:pt x="18627" y="17843"/>
                  <a:pt x="19107" y="17995"/>
                  <a:pt x="19512" y="18273"/>
                </a:cubicBezTo>
                <a:cubicBezTo>
                  <a:pt x="19943" y="18551"/>
                  <a:pt x="20348" y="19007"/>
                  <a:pt x="20272" y="19412"/>
                </a:cubicBezTo>
                <a:cubicBezTo>
                  <a:pt x="20221" y="19665"/>
                  <a:pt x="19993" y="19817"/>
                  <a:pt x="19563" y="19918"/>
                </a:cubicBezTo>
                <a:cubicBezTo>
                  <a:pt x="19401" y="19950"/>
                  <a:pt x="19235" y="19965"/>
                  <a:pt x="19066" y="19965"/>
                </a:cubicBezTo>
                <a:cubicBezTo>
                  <a:pt x="17919" y="19965"/>
                  <a:pt x="16649" y="19274"/>
                  <a:pt x="15590" y="18678"/>
                </a:cubicBezTo>
                <a:cubicBezTo>
                  <a:pt x="15438" y="18602"/>
                  <a:pt x="15286" y="18501"/>
                  <a:pt x="15134" y="18425"/>
                </a:cubicBezTo>
                <a:cubicBezTo>
                  <a:pt x="14299" y="17995"/>
                  <a:pt x="13439" y="17488"/>
                  <a:pt x="12654" y="16957"/>
                </a:cubicBezTo>
                <a:cubicBezTo>
                  <a:pt x="12502" y="16830"/>
                  <a:pt x="12300" y="16729"/>
                  <a:pt x="12148" y="16603"/>
                </a:cubicBezTo>
                <a:cubicBezTo>
                  <a:pt x="11540" y="16198"/>
                  <a:pt x="11009" y="15818"/>
                  <a:pt x="10351" y="15514"/>
                </a:cubicBezTo>
                <a:cubicBezTo>
                  <a:pt x="10073" y="15388"/>
                  <a:pt x="9744" y="15261"/>
                  <a:pt x="9465" y="15185"/>
                </a:cubicBezTo>
                <a:cubicBezTo>
                  <a:pt x="9010" y="15008"/>
                  <a:pt x="8579" y="14831"/>
                  <a:pt x="8124" y="14629"/>
                </a:cubicBezTo>
                <a:cubicBezTo>
                  <a:pt x="7811" y="14489"/>
                  <a:pt x="7497" y="14362"/>
                  <a:pt x="7176" y="14362"/>
                </a:cubicBezTo>
                <a:cubicBezTo>
                  <a:pt x="7030" y="14362"/>
                  <a:pt x="6882" y="14388"/>
                  <a:pt x="6732" y="14452"/>
                </a:cubicBezTo>
                <a:cubicBezTo>
                  <a:pt x="6479" y="14553"/>
                  <a:pt x="6327" y="14705"/>
                  <a:pt x="6276" y="14932"/>
                </a:cubicBezTo>
                <a:cubicBezTo>
                  <a:pt x="6201" y="15135"/>
                  <a:pt x="6276" y="15439"/>
                  <a:pt x="6454" y="15717"/>
                </a:cubicBezTo>
                <a:cubicBezTo>
                  <a:pt x="7061" y="16603"/>
                  <a:pt x="7997" y="17134"/>
                  <a:pt x="8883" y="17666"/>
                </a:cubicBezTo>
                <a:cubicBezTo>
                  <a:pt x="9389" y="17969"/>
                  <a:pt x="9895" y="18273"/>
                  <a:pt x="10376" y="18627"/>
                </a:cubicBezTo>
                <a:lnTo>
                  <a:pt x="10402" y="18627"/>
                </a:lnTo>
                <a:cubicBezTo>
                  <a:pt x="10199" y="18855"/>
                  <a:pt x="10098" y="19108"/>
                  <a:pt x="10123" y="19311"/>
                </a:cubicBezTo>
                <a:cubicBezTo>
                  <a:pt x="10199" y="19614"/>
                  <a:pt x="10452" y="19867"/>
                  <a:pt x="10882" y="20045"/>
                </a:cubicBezTo>
                <a:cubicBezTo>
                  <a:pt x="11110" y="20146"/>
                  <a:pt x="11338" y="20247"/>
                  <a:pt x="11515" y="20323"/>
                </a:cubicBezTo>
                <a:cubicBezTo>
                  <a:pt x="12654" y="20829"/>
                  <a:pt x="13742" y="21310"/>
                  <a:pt x="14375" y="22525"/>
                </a:cubicBezTo>
                <a:lnTo>
                  <a:pt x="14375" y="22550"/>
                </a:lnTo>
                <a:cubicBezTo>
                  <a:pt x="14577" y="22955"/>
                  <a:pt x="14932" y="23739"/>
                  <a:pt x="14780" y="24296"/>
                </a:cubicBezTo>
                <a:lnTo>
                  <a:pt x="14780" y="24322"/>
                </a:lnTo>
                <a:cubicBezTo>
                  <a:pt x="14704" y="24549"/>
                  <a:pt x="14679" y="24575"/>
                  <a:pt x="14299" y="24600"/>
                </a:cubicBezTo>
                <a:cubicBezTo>
                  <a:pt x="13995" y="24600"/>
                  <a:pt x="13616" y="24448"/>
                  <a:pt x="13312" y="24322"/>
                </a:cubicBezTo>
                <a:lnTo>
                  <a:pt x="13287" y="24322"/>
                </a:lnTo>
                <a:cubicBezTo>
                  <a:pt x="12882" y="24119"/>
                  <a:pt x="12426" y="23917"/>
                  <a:pt x="12021" y="23588"/>
                </a:cubicBezTo>
                <a:cubicBezTo>
                  <a:pt x="11920" y="23537"/>
                  <a:pt x="11794" y="23436"/>
                  <a:pt x="11718" y="23360"/>
                </a:cubicBezTo>
                <a:cubicBezTo>
                  <a:pt x="11363" y="23107"/>
                  <a:pt x="11034" y="22854"/>
                  <a:pt x="10604" y="22778"/>
                </a:cubicBezTo>
                <a:cubicBezTo>
                  <a:pt x="10456" y="22746"/>
                  <a:pt x="10307" y="22732"/>
                  <a:pt x="10163" y="22732"/>
                </a:cubicBezTo>
                <a:cubicBezTo>
                  <a:pt x="9962" y="22732"/>
                  <a:pt x="9768" y="22759"/>
                  <a:pt x="9592" y="22803"/>
                </a:cubicBezTo>
                <a:cubicBezTo>
                  <a:pt x="9395" y="22821"/>
                  <a:pt x="9185" y="22839"/>
                  <a:pt x="8981" y="22839"/>
                </a:cubicBezTo>
                <a:cubicBezTo>
                  <a:pt x="8897" y="22839"/>
                  <a:pt x="8813" y="22836"/>
                  <a:pt x="8731" y="22828"/>
                </a:cubicBezTo>
                <a:cubicBezTo>
                  <a:pt x="8301" y="22803"/>
                  <a:pt x="7871" y="22677"/>
                  <a:pt x="7441" y="22575"/>
                </a:cubicBezTo>
                <a:cubicBezTo>
                  <a:pt x="7112" y="22474"/>
                  <a:pt x="6808" y="22423"/>
                  <a:pt x="6479" y="22348"/>
                </a:cubicBezTo>
                <a:cubicBezTo>
                  <a:pt x="6286" y="22316"/>
                  <a:pt x="6059" y="22296"/>
                  <a:pt x="5822" y="22296"/>
                </a:cubicBezTo>
                <a:cubicBezTo>
                  <a:pt x="5095" y="22296"/>
                  <a:pt x="4284" y="22489"/>
                  <a:pt x="4151" y="23157"/>
                </a:cubicBezTo>
                <a:cubicBezTo>
                  <a:pt x="3999" y="23841"/>
                  <a:pt x="5011" y="24322"/>
                  <a:pt x="5593" y="24549"/>
                </a:cubicBezTo>
                <a:cubicBezTo>
                  <a:pt x="5922" y="24625"/>
                  <a:pt x="6226" y="24701"/>
                  <a:pt x="6555" y="24752"/>
                </a:cubicBezTo>
                <a:cubicBezTo>
                  <a:pt x="6783" y="24802"/>
                  <a:pt x="6985" y="24853"/>
                  <a:pt x="7238" y="24878"/>
                </a:cubicBezTo>
                <a:cubicBezTo>
                  <a:pt x="7846" y="25055"/>
                  <a:pt x="8073" y="25182"/>
                  <a:pt x="8326" y="25739"/>
                </a:cubicBezTo>
                <a:cubicBezTo>
                  <a:pt x="8352" y="25815"/>
                  <a:pt x="8352" y="25840"/>
                  <a:pt x="8377" y="25865"/>
                </a:cubicBezTo>
                <a:cubicBezTo>
                  <a:pt x="8453" y="26017"/>
                  <a:pt x="8504" y="26194"/>
                  <a:pt x="8706" y="26346"/>
                </a:cubicBezTo>
                <a:cubicBezTo>
                  <a:pt x="9187" y="26776"/>
                  <a:pt x="9845" y="26954"/>
                  <a:pt x="10452" y="27080"/>
                </a:cubicBezTo>
                <a:cubicBezTo>
                  <a:pt x="10908" y="27156"/>
                  <a:pt x="11389" y="27283"/>
                  <a:pt x="11794" y="27510"/>
                </a:cubicBezTo>
                <a:cubicBezTo>
                  <a:pt x="12021" y="27637"/>
                  <a:pt x="12401" y="27966"/>
                  <a:pt x="12426" y="28270"/>
                </a:cubicBezTo>
                <a:cubicBezTo>
                  <a:pt x="12426" y="28421"/>
                  <a:pt x="12376" y="28573"/>
                  <a:pt x="12249" y="28649"/>
                </a:cubicBezTo>
                <a:cubicBezTo>
                  <a:pt x="12047" y="28801"/>
                  <a:pt x="11718" y="28801"/>
                  <a:pt x="11465" y="28852"/>
                </a:cubicBezTo>
                <a:lnTo>
                  <a:pt x="11389" y="28852"/>
                </a:lnTo>
                <a:cubicBezTo>
                  <a:pt x="11338" y="28854"/>
                  <a:pt x="11287" y="28855"/>
                  <a:pt x="11236" y="28855"/>
                </a:cubicBezTo>
                <a:cubicBezTo>
                  <a:pt x="10682" y="28855"/>
                  <a:pt x="10138" y="28729"/>
                  <a:pt x="9465" y="28497"/>
                </a:cubicBezTo>
                <a:cubicBezTo>
                  <a:pt x="9237" y="28421"/>
                  <a:pt x="9060" y="28345"/>
                  <a:pt x="8833" y="28244"/>
                </a:cubicBezTo>
                <a:cubicBezTo>
                  <a:pt x="8113" y="27948"/>
                  <a:pt x="7393" y="27651"/>
                  <a:pt x="6628" y="27651"/>
                </a:cubicBezTo>
                <a:cubicBezTo>
                  <a:pt x="6479" y="27651"/>
                  <a:pt x="6328" y="27663"/>
                  <a:pt x="6175" y="27687"/>
                </a:cubicBezTo>
                <a:cubicBezTo>
                  <a:pt x="5694" y="27738"/>
                  <a:pt x="5315" y="27966"/>
                  <a:pt x="4910" y="28168"/>
                </a:cubicBezTo>
                <a:cubicBezTo>
                  <a:pt x="4555" y="28371"/>
                  <a:pt x="4176" y="28599"/>
                  <a:pt x="3771" y="28674"/>
                </a:cubicBezTo>
                <a:cubicBezTo>
                  <a:pt x="3558" y="28720"/>
                  <a:pt x="3346" y="28729"/>
                  <a:pt x="3139" y="28729"/>
                </a:cubicBezTo>
                <a:cubicBezTo>
                  <a:pt x="3001" y="28729"/>
                  <a:pt x="2865" y="28725"/>
                  <a:pt x="2733" y="28725"/>
                </a:cubicBezTo>
                <a:cubicBezTo>
                  <a:pt x="2544" y="28700"/>
                  <a:pt x="2354" y="28681"/>
                  <a:pt x="2164" y="28681"/>
                </a:cubicBezTo>
                <a:cubicBezTo>
                  <a:pt x="1974" y="28681"/>
                  <a:pt x="1784" y="28700"/>
                  <a:pt x="1594" y="28750"/>
                </a:cubicBezTo>
                <a:cubicBezTo>
                  <a:pt x="987" y="28902"/>
                  <a:pt x="253" y="29358"/>
                  <a:pt x="76" y="29915"/>
                </a:cubicBezTo>
                <a:cubicBezTo>
                  <a:pt x="25" y="29940"/>
                  <a:pt x="25" y="30016"/>
                  <a:pt x="25" y="30041"/>
                </a:cubicBezTo>
                <a:cubicBezTo>
                  <a:pt x="0" y="30193"/>
                  <a:pt x="0" y="30319"/>
                  <a:pt x="76" y="30497"/>
                </a:cubicBezTo>
                <a:cubicBezTo>
                  <a:pt x="329" y="31417"/>
                  <a:pt x="1712" y="31772"/>
                  <a:pt x="2721" y="31772"/>
                </a:cubicBezTo>
                <a:cubicBezTo>
                  <a:pt x="2822" y="31772"/>
                  <a:pt x="2920" y="31769"/>
                  <a:pt x="3012" y="31762"/>
                </a:cubicBezTo>
                <a:cubicBezTo>
                  <a:pt x="3239" y="31737"/>
                  <a:pt x="3442" y="31661"/>
                  <a:pt x="3670" y="31585"/>
                </a:cubicBezTo>
                <a:cubicBezTo>
                  <a:pt x="3968" y="31485"/>
                  <a:pt x="4267" y="31417"/>
                  <a:pt x="4541" y="31417"/>
                </a:cubicBezTo>
                <a:cubicBezTo>
                  <a:pt x="4615" y="31417"/>
                  <a:pt x="4688" y="31422"/>
                  <a:pt x="4758" y="31433"/>
                </a:cubicBezTo>
                <a:cubicBezTo>
                  <a:pt x="5062" y="31534"/>
                  <a:pt x="5315" y="31737"/>
                  <a:pt x="5568" y="31914"/>
                </a:cubicBezTo>
                <a:cubicBezTo>
                  <a:pt x="5846" y="32142"/>
                  <a:pt x="6175" y="32369"/>
                  <a:pt x="6605" y="32420"/>
                </a:cubicBezTo>
                <a:cubicBezTo>
                  <a:pt x="6641" y="32422"/>
                  <a:pt x="6677" y="32423"/>
                  <a:pt x="6712" y="32423"/>
                </a:cubicBezTo>
                <a:cubicBezTo>
                  <a:pt x="7154" y="32423"/>
                  <a:pt x="7574" y="32282"/>
                  <a:pt x="7972" y="32142"/>
                </a:cubicBezTo>
                <a:cubicBezTo>
                  <a:pt x="8099" y="32091"/>
                  <a:pt x="8225" y="32040"/>
                  <a:pt x="8326" y="32015"/>
                </a:cubicBezTo>
                <a:cubicBezTo>
                  <a:pt x="8710" y="31881"/>
                  <a:pt x="9020" y="31819"/>
                  <a:pt x="9314" y="31819"/>
                </a:cubicBezTo>
                <a:cubicBezTo>
                  <a:pt x="9408" y="31819"/>
                  <a:pt x="9500" y="31826"/>
                  <a:pt x="9592" y="31838"/>
                </a:cubicBezTo>
                <a:cubicBezTo>
                  <a:pt x="9895" y="31914"/>
                  <a:pt x="10123" y="32040"/>
                  <a:pt x="10149" y="32218"/>
                </a:cubicBezTo>
                <a:cubicBezTo>
                  <a:pt x="10199" y="32420"/>
                  <a:pt x="10073" y="32597"/>
                  <a:pt x="9769" y="32800"/>
                </a:cubicBezTo>
                <a:cubicBezTo>
                  <a:pt x="8934" y="33356"/>
                  <a:pt x="7871" y="33458"/>
                  <a:pt x="6909" y="33559"/>
                </a:cubicBezTo>
                <a:cubicBezTo>
                  <a:pt x="6201" y="33609"/>
                  <a:pt x="5467" y="33711"/>
                  <a:pt x="4834" y="33938"/>
                </a:cubicBezTo>
                <a:cubicBezTo>
                  <a:pt x="3619" y="34369"/>
                  <a:pt x="2531" y="35432"/>
                  <a:pt x="1999" y="35988"/>
                </a:cubicBezTo>
                <a:cubicBezTo>
                  <a:pt x="1088" y="37001"/>
                  <a:pt x="861" y="37836"/>
                  <a:pt x="1341" y="38519"/>
                </a:cubicBezTo>
                <a:cubicBezTo>
                  <a:pt x="1622" y="38933"/>
                  <a:pt x="2028" y="39058"/>
                  <a:pt x="2473" y="39058"/>
                </a:cubicBezTo>
                <a:cubicBezTo>
                  <a:pt x="2871" y="39058"/>
                  <a:pt x="3300" y="38957"/>
                  <a:pt x="3695" y="38873"/>
                </a:cubicBezTo>
                <a:cubicBezTo>
                  <a:pt x="3872" y="38848"/>
                  <a:pt x="3999" y="38798"/>
                  <a:pt x="4151" y="38772"/>
                </a:cubicBezTo>
                <a:cubicBezTo>
                  <a:pt x="4277" y="38747"/>
                  <a:pt x="4328" y="38722"/>
                  <a:pt x="4404" y="38722"/>
                </a:cubicBezTo>
                <a:cubicBezTo>
                  <a:pt x="4454" y="38671"/>
                  <a:pt x="4530" y="38671"/>
                  <a:pt x="4530" y="38671"/>
                </a:cubicBezTo>
                <a:lnTo>
                  <a:pt x="4530" y="38671"/>
                </a:lnTo>
                <a:cubicBezTo>
                  <a:pt x="4555" y="38722"/>
                  <a:pt x="4530" y="38747"/>
                  <a:pt x="4454" y="38899"/>
                </a:cubicBezTo>
                <a:cubicBezTo>
                  <a:pt x="4454" y="38924"/>
                  <a:pt x="4429" y="38975"/>
                  <a:pt x="4429" y="39000"/>
                </a:cubicBezTo>
                <a:cubicBezTo>
                  <a:pt x="4328" y="39228"/>
                  <a:pt x="4252" y="39430"/>
                  <a:pt x="4125" y="39607"/>
                </a:cubicBezTo>
                <a:cubicBezTo>
                  <a:pt x="3948" y="39860"/>
                  <a:pt x="3796" y="40114"/>
                  <a:pt x="3644" y="40316"/>
                </a:cubicBezTo>
                <a:cubicBezTo>
                  <a:pt x="3493" y="40544"/>
                  <a:pt x="3315" y="40797"/>
                  <a:pt x="3164" y="41050"/>
                </a:cubicBezTo>
                <a:lnTo>
                  <a:pt x="3138" y="41126"/>
                </a:lnTo>
                <a:cubicBezTo>
                  <a:pt x="2784" y="41683"/>
                  <a:pt x="2252" y="42568"/>
                  <a:pt x="2784" y="43176"/>
                </a:cubicBezTo>
                <a:cubicBezTo>
                  <a:pt x="2986" y="43378"/>
                  <a:pt x="3246" y="43448"/>
                  <a:pt x="3515" y="43448"/>
                </a:cubicBezTo>
                <a:cubicBezTo>
                  <a:pt x="3954" y="43448"/>
                  <a:pt x="4415" y="43260"/>
                  <a:pt x="4682" y="43150"/>
                </a:cubicBezTo>
                <a:cubicBezTo>
                  <a:pt x="5011" y="43024"/>
                  <a:pt x="5315" y="42821"/>
                  <a:pt x="5644" y="42670"/>
                </a:cubicBezTo>
                <a:cubicBezTo>
                  <a:pt x="6099" y="42417"/>
                  <a:pt x="6580" y="42138"/>
                  <a:pt x="7086" y="42012"/>
                </a:cubicBezTo>
                <a:lnTo>
                  <a:pt x="7112" y="42012"/>
                </a:lnTo>
                <a:lnTo>
                  <a:pt x="7112" y="42037"/>
                </a:lnTo>
                <a:cubicBezTo>
                  <a:pt x="7086" y="42138"/>
                  <a:pt x="7061" y="42214"/>
                  <a:pt x="7036" y="42290"/>
                </a:cubicBezTo>
                <a:cubicBezTo>
                  <a:pt x="6808" y="42897"/>
                  <a:pt x="6580" y="43454"/>
                  <a:pt x="6808" y="44062"/>
                </a:cubicBezTo>
                <a:cubicBezTo>
                  <a:pt x="6960" y="44542"/>
                  <a:pt x="7314" y="44922"/>
                  <a:pt x="7744" y="45099"/>
                </a:cubicBezTo>
                <a:cubicBezTo>
                  <a:pt x="7782" y="45156"/>
                  <a:pt x="7834" y="45185"/>
                  <a:pt x="7890" y="45185"/>
                </a:cubicBezTo>
                <a:cubicBezTo>
                  <a:pt x="7909" y="45185"/>
                  <a:pt x="7928" y="45181"/>
                  <a:pt x="7947" y="45175"/>
                </a:cubicBezTo>
                <a:cubicBezTo>
                  <a:pt x="8073" y="45200"/>
                  <a:pt x="8175" y="45226"/>
                  <a:pt x="8301" y="45226"/>
                </a:cubicBezTo>
                <a:cubicBezTo>
                  <a:pt x="8309" y="45226"/>
                  <a:pt x="8318" y="45226"/>
                  <a:pt x="8326" y="45226"/>
                </a:cubicBezTo>
                <a:cubicBezTo>
                  <a:pt x="9885" y="45226"/>
                  <a:pt x="11239" y="42891"/>
                  <a:pt x="11591" y="41632"/>
                </a:cubicBezTo>
                <a:cubicBezTo>
                  <a:pt x="11616" y="41505"/>
                  <a:pt x="11642" y="41278"/>
                  <a:pt x="11718" y="40949"/>
                </a:cubicBezTo>
                <a:cubicBezTo>
                  <a:pt x="11895" y="39785"/>
                  <a:pt x="12249" y="37861"/>
                  <a:pt x="12907" y="37709"/>
                </a:cubicBezTo>
                <a:cubicBezTo>
                  <a:pt x="12946" y="37696"/>
                  <a:pt x="12984" y="37690"/>
                  <a:pt x="13023" y="37690"/>
                </a:cubicBezTo>
                <a:cubicBezTo>
                  <a:pt x="13213" y="37690"/>
                  <a:pt x="13406" y="37841"/>
                  <a:pt x="13616" y="38114"/>
                </a:cubicBezTo>
                <a:cubicBezTo>
                  <a:pt x="14172" y="38899"/>
                  <a:pt x="14451" y="39860"/>
                  <a:pt x="14704" y="40772"/>
                </a:cubicBezTo>
                <a:cubicBezTo>
                  <a:pt x="14780" y="41025"/>
                  <a:pt x="14881" y="41278"/>
                  <a:pt x="14932" y="41531"/>
                </a:cubicBezTo>
                <a:cubicBezTo>
                  <a:pt x="15058" y="41936"/>
                  <a:pt x="15463" y="43201"/>
                  <a:pt x="16172" y="43555"/>
                </a:cubicBezTo>
                <a:cubicBezTo>
                  <a:pt x="16311" y="43633"/>
                  <a:pt x="16441" y="43663"/>
                  <a:pt x="16579" y="43663"/>
                </a:cubicBezTo>
                <a:cubicBezTo>
                  <a:pt x="16667" y="43663"/>
                  <a:pt x="16757" y="43651"/>
                  <a:pt x="16855" y="43631"/>
                </a:cubicBezTo>
                <a:cubicBezTo>
                  <a:pt x="17437" y="43429"/>
                  <a:pt x="17918" y="42670"/>
                  <a:pt x="18045" y="42062"/>
                </a:cubicBezTo>
                <a:cubicBezTo>
                  <a:pt x="18095" y="41733"/>
                  <a:pt x="18070" y="41404"/>
                  <a:pt x="17994" y="41050"/>
                </a:cubicBezTo>
                <a:cubicBezTo>
                  <a:pt x="17994" y="40999"/>
                  <a:pt x="17969" y="40898"/>
                  <a:pt x="17943" y="40797"/>
                </a:cubicBezTo>
                <a:cubicBezTo>
                  <a:pt x="17867" y="40594"/>
                  <a:pt x="17817" y="40341"/>
                  <a:pt x="17918" y="40189"/>
                </a:cubicBezTo>
                <a:cubicBezTo>
                  <a:pt x="17969" y="40114"/>
                  <a:pt x="17969" y="40114"/>
                  <a:pt x="17994" y="40063"/>
                </a:cubicBezTo>
                <a:cubicBezTo>
                  <a:pt x="18045" y="40063"/>
                  <a:pt x="18070" y="40063"/>
                  <a:pt x="18120" y="40012"/>
                </a:cubicBezTo>
                <a:cubicBezTo>
                  <a:pt x="19361" y="39253"/>
                  <a:pt x="18981" y="37988"/>
                  <a:pt x="18551" y="36824"/>
                </a:cubicBezTo>
                <a:cubicBezTo>
                  <a:pt x="18475" y="36621"/>
                  <a:pt x="18374" y="36444"/>
                  <a:pt x="18323" y="36241"/>
                </a:cubicBezTo>
                <a:cubicBezTo>
                  <a:pt x="18095" y="35735"/>
                  <a:pt x="17867" y="35204"/>
                  <a:pt x="17817" y="34647"/>
                </a:cubicBezTo>
                <a:cubicBezTo>
                  <a:pt x="17791" y="34318"/>
                  <a:pt x="17817" y="34090"/>
                  <a:pt x="17943" y="33863"/>
                </a:cubicBezTo>
                <a:cubicBezTo>
                  <a:pt x="18045" y="33685"/>
                  <a:pt x="18247" y="33559"/>
                  <a:pt x="18500" y="33534"/>
                </a:cubicBezTo>
                <a:cubicBezTo>
                  <a:pt x="18829" y="33534"/>
                  <a:pt x="19107" y="33660"/>
                  <a:pt x="19234" y="33863"/>
                </a:cubicBezTo>
                <a:cubicBezTo>
                  <a:pt x="19512" y="34369"/>
                  <a:pt x="19816" y="34925"/>
                  <a:pt x="20069" y="35432"/>
                </a:cubicBezTo>
                <a:lnTo>
                  <a:pt x="20094" y="35482"/>
                </a:lnTo>
                <a:cubicBezTo>
                  <a:pt x="20474" y="36241"/>
                  <a:pt x="20727" y="36975"/>
                  <a:pt x="20980" y="37760"/>
                </a:cubicBezTo>
                <a:cubicBezTo>
                  <a:pt x="21081" y="38089"/>
                  <a:pt x="21208" y="38443"/>
                  <a:pt x="21284" y="38747"/>
                </a:cubicBezTo>
                <a:cubicBezTo>
                  <a:pt x="21588" y="39506"/>
                  <a:pt x="21891" y="40088"/>
                  <a:pt x="22271" y="40493"/>
                </a:cubicBezTo>
                <a:cubicBezTo>
                  <a:pt x="22529" y="40752"/>
                  <a:pt x="22881" y="40893"/>
                  <a:pt x="23240" y="40893"/>
                </a:cubicBezTo>
                <a:cubicBezTo>
                  <a:pt x="23408" y="40893"/>
                  <a:pt x="23577" y="40862"/>
                  <a:pt x="23739" y="40797"/>
                </a:cubicBezTo>
                <a:cubicBezTo>
                  <a:pt x="24245" y="40620"/>
                  <a:pt x="24549" y="40164"/>
                  <a:pt x="24625" y="39607"/>
                </a:cubicBezTo>
                <a:cubicBezTo>
                  <a:pt x="24650" y="39000"/>
                  <a:pt x="24321" y="38393"/>
                  <a:pt x="24017" y="37886"/>
                </a:cubicBezTo>
                <a:lnTo>
                  <a:pt x="23992" y="37836"/>
                </a:lnTo>
                <a:cubicBezTo>
                  <a:pt x="23941" y="37760"/>
                  <a:pt x="23891" y="37709"/>
                  <a:pt x="23865" y="37633"/>
                </a:cubicBezTo>
                <a:cubicBezTo>
                  <a:pt x="23739" y="37431"/>
                  <a:pt x="23612" y="37203"/>
                  <a:pt x="23511" y="36975"/>
                </a:cubicBezTo>
                <a:cubicBezTo>
                  <a:pt x="23283" y="36545"/>
                  <a:pt x="23384" y="36166"/>
                  <a:pt x="23435" y="35735"/>
                </a:cubicBezTo>
                <a:cubicBezTo>
                  <a:pt x="23486" y="35609"/>
                  <a:pt x="23486" y="35533"/>
                  <a:pt x="23511" y="35406"/>
                </a:cubicBezTo>
                <a:cubicBezTo>
                  <a:pt x="23612" y="34698"/>
                  <a:pt x="23157" y="34166"/>
                  <a:pt x="22726" y="33660"/>
                </a:cubicBezTo>
                <a:cubicBezTo>
                  <a:pt x="22600" y="33534"/>
                  <a:pt x="22499" y="33407"/>
                  <a:pt x="22397" y="33280"/>
                </a:cubicBezTo>
                <a:lnTo>
                  <a:pt x="22347" y="33205"/>
                </a:lnTo>
                <a:cubicBezTo>
                  <a:pt x="21790" y="32496"/>
                  <a:pt x="21259" y="31762"/>
                  <a:pt x="20980" y="30902"/>
                </a:cubicBezTo>
                <a:cubicBezTo>
                  <a:pt x="20854" y="30497"/>
                  <a:pt x="20854" y="29484"/>
                  <a:pt x="21259" y="29105"/>
                </a:cubicBezTo>
                <a:cubicBezTo>
                  <a:pt x="21389" y="29007"/>
                  <a:pt x="21520" y="28951"/>
                  <a:pt x="21664" y="28951"/>
                </a:cubicBezTo>
                <a:cubicBezTo>
                  <a:pt x="21744" y="28951"/>
                  <a:pt x="21827" y="28968"/>
                  <a:pt x="21917" y="29003"/>
                </a:cubicBezTo>
                <a:cubicBezTo>
                  <a:pt x="22473" y="29231"/>
                  <a:pt x="22878" y="29889"/>
                  <a:pt x="23157" y="30370"/>
                </a:cubicBezTo>
                <a:cubicBezTo>
                  <a:pt x="23182" y="30395"/>
                  <a:pt x="23233" y="30471"/>
                  <a:pt x="23258" y="30497"/>
                </a:cubicBezTo>
                <a:cubicBezTo>
                  <a:pt x="23815" y="31433"/>
                  <a:pt x="24245" y="32395"/>
                  <a:pt x="24650" y="33432"/>
                </a:cubicBezTo>
                <a:cubicBezTo>
                  <a:pt x="24751" y="33685"/>
                  <a:pt x="24878" y="33938"/>
                  <a:pt x="24954" y="34192"/>
                </a:cubicBezTo>
                <a:cubicBezTo>
                  <a:pt x="25257" y="34900"/>
                  <a:pt x="25586" y="35583"/>
                  <a:pt x="26194" y="35938"/>
                </a:cubicBezTo>
                <a:cubicBezTo>
                  <a:pt x="26421" y="36064"/>
                  <a:pt x="26700" y="36115"/>
                  <a:pt x="27029" y="36115"/>
                </a:cubicBezTo>
                <a:cubicBezTo>
                  <a:pt x="27105" y="36115"/>
                  <a:pt x="27181" y="36115"/>
                  <a:pt x="27231" y="36090"/>
                </a:cubicBezTo>
                <a:cubicBezTo>
                  <a:pt x="27302" y="36084"/>
                  <a:pt x="27364" y="36079"/>
                  <a:pt x="27421" y="36079"/>
                </a:cubicBezTo>
                <a:cubicBezTo>
                  <a:pt x="27611" y="36079"/>
                  <a:pt x="27745" y="36129"/>
                  <a:pt x="27940" y="36343"/>
                </a:cubicBezTo>
                <a:cubicBezTo>
                  <a:pt x="28041" y="36444"/>
                  <a:pt x="28168" y="36697"/>
                  <a:pt x="28345" y="37001"/>
                </a:cubicBezTo>
                <a:cubicBezTo>
                  <a:pt x="28851" y="37861"/>
                  <a:pt x="29585" y="39202"/>
                  <a:pt x="30268" y="39228"/>
                </a:cubicBezTo>
                <a:cubicBezTo>
                  <a:pt x="30496" y="39228"/>
                  <a:pt x="30724" y="39101"/>
                  <a:pt x="30901" y="38848"/>
                </a:cubicBezTo>
                <a:cubicBezTo>
                  <a:pt x="31280" y="38291"/>
                  <a:pt x="31154" y="37482"/>
                  <a:pt x="31103" y="36849"/>
                </a:cubicBezTo>
                <a:lnTo>
                  <a:pt x="31103" y="36798"/>
                </a:lnTo>
                <a:cubicBezTo>
                  <a:pt x="30977" y="35761"/>
                  <a:pt x="30597" y="34900"/>
                  <a:pt x="29964" y="34166"/>
                </a:cubicBezTo>
                <a:cubicBezTo>
                  <a:pt x="29509" y="33635"/>
                  <a:pt x="28977" y="33129"/>
                  <a:pt x="28471" y="32673"/>
                </a:cubicBezTo>
                <a:cubicBezTo>
                  <a:pt x="27839" y="32066"/>
                  <a:pt x="27181" y="31484"/>
                  <a:pt x="26649" y="30699"/>
                </a:cubicBezTo>
                <a:cubicBezTo>
                  <a:pt x="26345" y="30319"/>
                  <a:pt x="25713" y="29408"/>
                  <a:pt x="26270" y="28801"/>
                </a:cubicBezTo>
                <a:cubicBezTo>
                  <a:pt x="26472" y="28573"/>
                  <a:pt x="26725" y="28421"/>
                  <a:pt x="27054" y="28421"/>
                </a:cubicBezTo>
                <a:cubicBezTo>
                  <a:pt x="27069" y="28421"/>
                  <a:pt x="27084" y="28421"/>
                  <a:pt x="27099" y="28421"/>
                </a:cubicBezTo>
                <a:cubicBezTo>
                  <a:pt x="27816" y="28421"/>
                  <a:pt x="28475" y="29008"/>
                  <a:pt x="28674" y="29206"/>
                </a:cubicBezTo>
                <a:cubicBezTo>
                  <a:pt x="29306" y="29788"/>
                  <a:pt x="29762" y="30598"/>
                  <a:pt x="30243" y="31306"/>
                </a:cubicBezTo>
                <a:cubicBezTo>
                  <a:pt x="30622" y="31914"/>
                  <a:pt x="31002" y="32547"/>
                  <a:pt x="31483" y="33078"/>
                </a:cubicBezTo>
                <a:cubicBezTo>
                  <a:pt x="31989" y="33660"/>
                  <a:pt x="32622" y="34267"/>
                  <a:pt x="33406" y="34369"/>
                </a:cubicBezTo>
                <a:cubicBezTo>
                  <a:pt x="33508" y="34369"/>
                  <a:pt x="33558" y="34369"/>
                  <a:pt x="33609" y="34293"/>
                </a:cubicBezTo>
                <a:cubicBezTo>
                  <a:pt x="34014" y="33711"/>
                  <a:pt x="33761" y="33078"/>
                  <a:pt x="33482" y="32597"/>
                </a:cubicBezTo>
                <a:cubicBezTo>
                  <a:pt x="33280" y="32293"/>
                  <a:pt x="33052" y="31964"/>
                  <a:pt x="32850" y="31661"/>
                </a:cubicBezTo>
                <a:lnTo>
                  <a:pt x="32748" y="31534"/>
                </a:lnTo>
                <a:cubicBezTo>
                  <a:pt x="32242" y="30826"/>
                  <a:pt x="31989" y="30319"/>
                  <a:pt x="31989" y="29510"/>
                </a:cubicBezTo>
                <a:cubicBezTo>
                  <a:pt x="31989" y="28674"/>
                  <a:pt x="31660" y="28143"/>
                  <a:pt x="30901" y="27738"/>
                </a:cubicBezTo>
                <a:cubicBezTo>
                  <a:pt x="29813" y="27131"/>
                  <a:pt x="28724" y="26371"/>
                  <a:pt x="28497" y="25081"/>
                </a:cubicBezTo>
                <a:cubicBezTo>
                  <a:pt x="28421" y="24625"/>
                  <a:pt x="28446" y="24043"/>
                  <a:pt x="28750" y="23739"/>
                </a:cubicBezTo>
                <a:cubicBezTo>
                  <a:pt x="28882" y="23623"/>
                  <a:pt x="29047" y="23573"/>
                  <a:pt x="29245" y="23573"/>
                </a:cubicBezTo>
                <a:cubicBezTo>
                  <a:pt x="29349" y="23573"/>
                  <a:pt x="29463" y="23587"/>
                  <a:pt x="29585" y="23613"/>
                </a:cubicBezTo>
                <a:cubicBezTo>
                  <a:pt x="30243" y="23815"/>
                  <a:pt x="30850" y="24246"/>
                  <a:pt x="31382" y="24726"/>
                </a:cubicBezTo>
                <a:cubicBezTo>
                  <a:pt x="31787" y="25081"/>
                  <a:pt x="32268" y="25511"/>
                  <a:pt x="32622" y="26017"/>
                </a:cubicBezTo>
                <a:cubicBezTo>
                  <a:pt x="32976" y="26523"/>
                  <a:pt x="33229" y="27105"/>
                  <a:pt x="33508" y="27662"/>
                </a:cubicBezTo>
                <a:cubicBezTo>
                  <a:pt x="33761" y="28219"/>
                  <a:pt x="34014" y="28750"/>
                  <a:pt x="34317" y="29231"/>
                </a:cubicBezTo>
                <a:cubicBezTo>
                  <a:pt x="34798" y="29940"/>
                  <a:pt x="35507" y="30648"/>
                  <a:pt x="36519" y="31458"/>
                </a:cubicBezTo>
                <a:cubicBezTo>
                  <a:pt x="37101" y="31939"/>
                  <a:pt x="37835" y="32445"/>
                  <a:pt x="38620" y="32547"/>
                </a:cubicBezTo>
                <a:cubicBezTo>
                  <a:pt x="38696" y="32547"/>
                  <a:pt x="38797" y="32471"/>
                  <a:pt x="38797" y="32420"/>
                </a:cubicBezTo>
                <a:cubicBezTo>
                  <a:pt x="39075" y="31458"/>
                  <a:pt x="38949" y="30421"/>
                  <a:pt x="38417" y="29510"/>
                </a:cubicBezTo>
                <a:cubicBezTo>
                  <a:pt x="38114" y="29029"/>
                  <a:pt x="37785" y="28725"/>
                  <a:pt x="37354" y="28345"/>
                </a:cubicBezTo>
                <a:cubicBezTo>
                  <a:pt x="37203" y="28168"/>
                  <a:pt x="37025" y="28016"/>
                  <a:pt x="36848" y="27865"/>
                </a:cubicBezTo>
                <a:lnTo>
                  <a:pt x="36798" y="27789"/>
                </a:lnTo>
                <a:cubicBezTo>
                  <a:pt x="36570" y="27586"/>
                  <a:pt x="36190" y="27207"/>
                  <a:pt x="36317" y="26903"/>
                </a:cubicBezTo>
                <a:cubicBezTo>
                  <a:pt x="36393" y="26776"/>
                  <a:pt x="36443" y="26726"/>
                  <a:pt x="36570" y="26700"/>
                </a:cubicBezTo>
                <a:cubicBezTo>
                  <a:pt x="36626" y="26683"/>
                  <a:pt x="36690" y="26675"/>
                  <a:pt x="36759" y="26675"/>
                </a:cubicBezTo>
                <a:cubicBezTo>
                  <a:pt x="37189" y="26675"/>
                  <a:pt x="37823" y="26978"/>
                  <a:pt x="38063" y="27131"/>
                </a:cubicBezTo>
                <a:cubicBezTo>
                  <a:pt x="38316" y="27283"/>
                  <a:pt x="38569" y="27485"/>
                  <a:pt x="38797" y="27662"/>
                </a:cubicBezTo>
                <a:cubicBezTo>
                  <a:pt x="39252" y="28042"/>
                  <a:pt x="39759" y="28421"/>
                  <a:pt x="40366" y="28624"/>
                </a:cubicBezTo>
                <a:cubicBezTo>
                  <a:pt x="40534" y="28676"/>
                  <a:pt x="40805" y="28733"/>
                  <a:pt x="41084" y="28733"/>
                </a:cubicBezTo>
                <a:cubicBezTo>
                  <a:pt x="41479" y="28733"/>
                  <a:pt x="41888" y="28619"/>
                  <a:pt x="42036" y="28219"/>
                </a:cubicBezTo>
                <a:cubicBezTo>
                  <a:pt x="42239" y="27738"/>
                  <a:pt x="41960" y="27257"/>
                  <a:pt x="41631" y="26852"/>
                </a:cubicBezTo>
                <a:cubicBezTo>
                  <a:pt x="41404" y="26523"/>
                  <a:pt x="41125" y="26220"/>
                  <a:pt x="40872" y="25891"/>
                </a:cubicBezTo>
                <a:cubicBezTo>
                  <a:pt x="40644" y="25638"/>
                  <a:pt x="40467" y="25384"/>
                  <a:pt x="40239" y="25106"/>
                </a:cubicBezTo>
                <a:cubicBezTo>
                  <a:pt x="40214" y="25055"/>
                  <a:pt x="40138" y="24980"/>
                  <a:pt x="40088" y="24929"/>
                </a:cubicBezTo>
                <a:cubicBezTo>
                  <a:pt x="39968" y="24784"/>
                  <a:pt x="39832" y="24617"/>
                  <a:pt x="39707" y="24441"/>
                </a:cubicBezTo>
                <a:lnTo>
                  <a:pt x="39707" y="24441"/>
                </a:lnTo>
                <a:cubicBezTo>
                  <a:pt x="39966" y="24892"/>
                  <a:pt x="40315" y="25308"/>
                  <a:pt x="40619" y="25713"/>
                </a:cubicBezTo>
                <a:cubicBezTo>
                  <a:pt x="40720" y="25840"/>
                  <a:pt x="40822" y="25967"/>
                  <a:pt x="40948" y="26093"/>
                </a:cubicBezTo>
                <a:cubicBezTo>
                  <a:pt x="40999" y="26194"/>
                  <a:pt x="41075" y="26245"/>
                  <a:pt x="41125" y="26346"/>
                </a:cubicBezTo>
                <a:cubicBezTo>
                  <a:pt x="41353" y="26625"/>
                  <a:pt x="41606" y="26903"/>
                  <a:pt x="41809" y="27232"/>
                </a:cubicBezTo>
                <a:cubicBezTo>
                  <a:pt x="41809" y="27257"/>
                  <a:pt x="41834" y="27257"/>
                  <a:pt x="41834" y="27308"/>
                </a:cubicBezTo>
                <a:cubicBezTo>
                  <a:pt x="41859" y="27358"/>
                  <a:pt x="41935" y="27434"/>
                  <a:pt x="41960" y="27485"/>
                </a:cubicBezTo>
                <a:cubicBezTo>
                  <a:pt x="41986" y="27510"/>
                  <a:pt x="41986" y="27586"/>
                  <a:pt x="42011" y="27612"/>
                </a:cubicBezTo>
                <a:cubicBezTo>
                  <a:pt x="42087" y="27890"/>
                  <a:pt x="42087" y="28092"/>
                  <a:pt x="41935" y="28219"/>
                </a:cubicBezTo>
                <a:cubicBezTo>
                  <a:pt x="41803" y="28340"/>
                  <a:pt x="41599" y="28380"/>
                  <a:pt x="41395" y="28380"/>
                </a:cubicBezTo>
                <a:cubicBezTo>
                  <a:pt x="41128" y="28380"/>
                  <a:pt x="40860" y="28312"/>
                  <a:pt x="40746" y="28270"/>
                </a:cubicBezTo>
                <a:cubicBezTo>
                  <a:pt x="40189" y="28118"/>
                  <a:pt x="39708" y="27738"/>
                  <a:pt x="39227" y="27358"/>
                </a:cubicBezTo>
                <a:cubicBezTo>
                  <a:pt x="38670" y="26878"/>
                  <a:pt x="38063" y="26422"/>
                  <a:pt x="37304" y="26371"/>
                </a:cubicBezTo>
                <a:cubicBezTo>
                  <a:pt x="37152" y="26371"/>
                  <a:pt x="37000" y="26371"/>
                  <a:pt x="36874" y="26422"/>
                </a:cubicBezTo>
                <a:lnTo>
                  <a:pt x="36874" y="26371"/>
                </a:lnTo>
                <a:cubicBezTo>
                  <a:pt x="36317" y="25435"/>
                  <a:pt x="35811" y="24549"/>
                  <a:pt x="34900" y="23917"/>
                </a:cubicBezTo>
                <a:cubicBezTo>
                  <a:pt x="34646" y="23714"/>
                  <a:pt x="34393" y="23537"/>
                  <a:pt x="34166" y="23335"/>
                </a:cubicBezTo>
                <a:cubicBezTo>
                  <a:pt x="33837" y="23081"/>
                  <a:pt x="33508" y="22803"/>
                  <a:pt x="33128" y="22575"/>
                </a:cubicBezTo>
                <a:lnTo>
                  <a:pt x="33077" y="22550"/>
                </a:lnTo>
                <a:lnTo>
                  <a:pt x="33128" y="22550"/>
                </a:lnTo>
                <a:cubicBezTo>
                  <a:pt x="33634" y="22550"/>
                  <a:pt x="34140" y="22525"/>
                  <a:pt x="34646" y="22499"/>
                </a:cubicBezTo>
                <a:cubicBezTo>
                  <a:pt x="34975" y="22449"/>
                  <a:pt x="35279" y="22423"/>
                  <a:pt x="35558" y="22423"/>
                </a:cubicBezTo>
                <a:cubicBezTo>
                  <a:pt x="35671" y="22419"/>
                  <a:pt x="35784" y="22417"/>
                  <a:pt x="35896" y="22417"/>
                </a:cubicBezTo>
                <a:cubicBezTo>
                  <a:pt x="37134" y="22417"/>
                  <a:pt x="38290" y="22674"/>
                  <a:pt x="39404" y="23208"/>
                </a:cubicBezTo>
                <a:cubicBezTo>
                  <a:pt x="39380" y="23248"/>
                  <a:pt x="39364" y="23296"/>
                  <a:pt x="39355" y="23348"/>
                </a:cubicBezTo>
                <a:lnTo>
                  <a:pt x="39355" y="23348"/>
                </a:lnTo>
                <a:cubicBezTo>
                  <a:pt x="39391" y="23263"/>
                  <a:pt x="39448" y="23196"/>
                  <a:pt x="39506" y="23157"/>
                </a:cubicBezTo>
                <a:cubicBezTo>
                  <a:pt x="39631" y="23082"/>
                  <a:pt x="39804" y="23052"/>
                  <a:pt x="40001" y="23052"/>
                </a:cubicBezTo>
                <a:cubicBezTo>
                  <a:pt x="40597" y="23052"/>
                  <a:pt x="41415" y="23328"/>
                  <a:pt x="41834" y="23461"/>
                </a:cubicBezTo>
                <a:cubicBezTo>
                  <a:pt x="41884" y="23486"/>
                  <a:pt x="41960" y="23486"/>
                  <a:pt x="41986" y="23537"/>
                </a:cubicBezTo>
                <a:lnTo>
                  <a:pt x="42264" y="23613"/>
                </a:lnTo>
                <a:cubicBezTo>
                  <a:pt x="43064" y="23886"/>
                  <a:pt x="43845" y="24125"/>
                  <a:pt x="44668" y="24125"/>
                </a:cubicBezTo>
                <a:cubicBezTo>
                  <a:pt x="44835" y="24125"/>
                  <a:pt x="45004" y="24115"/>
                  <a:pt x="45174" y="24094"/>
                </a:cubicBezTo>
                <a:cubicBezTo>
                  <a:pt x="45579" y="24043"/>
                  <a:pt x="46541" y="23815"/>
                  <a:pt x="46592" y="23107"/>
                </a:cubicBezTo>
                <a:cubicBezTo>
                  <a:pt x="46668" y="22423"/>
                  <a:pt x="45934" y="22019"/>
                  <a:pt x="45402" y="21715"/>
                </a:cubicBezTo>
                <a:lnTo>
                  <a:pt x="45326" y="21690"/>
                </a:lnTo>
                <a:cubicBezTo>
                  <a:pt x="45276" y="21664"/>
                  <a:pt x="45250" y="21639"/>
                  <a:pt x="45174" y="21639"/>
                </a:cubicBezTo>
                <a:cubicBezTo>
                  <a:pt x="45023" y="21538"/>
                  <a:pt x="44871" y="21462"/>
                  <a:pt x="44744" y="21386"/>
                </a:cubicBezTo>
                <a:cubicBezTo>
                  <a:pt x="44390" y="21158"/>
                  <a:pt x="44441" y="21006"/>
                  <a:pt x="44618" y="20627"/>
                </a:cubicBezTo>
                <a:cubicBezTo>
                  <a:pt x="44643" y="20576"/>
                  <a:pt x="44643" y="20551"/>
                  <a:pt x="44668" y="20525"/>
                </a:cubicBezTo>
                <a:cubicBezTo>
                  <a:pt x="44795" y="20247"/>
                  <a:pt x="44921" y="20019"/>
                  <a:pt x="44795" y="19665"/>
                </a:cubicBezTo>
                <a:cubicBezTo>
                  <a:pt x="44632" y="19155"/>
                  <a:pt x="44194" y="19133"/>
                  <a:pt x="43751" y="19133"/>
                </a:cubicBezTo>
                <a:cubicBezTo>
                  <a:pt x="43711" y="19133"/>
                  <a:pt x="43671" y="19133"/>
                  <a:pt x="43631" y="19133"/>
                </a:cubicBezTo>
                <a:lnTo>
                  <a:pt x="43023" y="19133"/>
                </a:lnTo>
                <a:cubicBezTo>
                  <a:pt x="42897" y="19108"/>
                  <a:pt x="42871" y="19108"/>
                  <a:pt x="42846" y="19058"/>
                </a:cubicBezTo>
                <a:cubicBezTo>
                  <a:pt x="42796" y="19032"/>
                  <a:pt x="42846" y="19007"/>
                  <a:pt x="42897" y="18906"/>
                </a:cubicBezTo>
                <a:cubicBezTo>
                  <a:pt x="42922" y="18880"/>
                  <a:pt x="42922" y="18804"/>
                  <a:pt x="42973" y="18779"/>
                </a:cubicBezTo>
                <a:cubicBezTo>
                  <a:pt x="42998" y="18754"/>
                  <a:pt x="43023" y="18678"/>
                  <a:pt x="43023" y="18653"/>
                </a:cubicBezTo>
                <a:cubicBezTo>
                  <a:pt x="43049" y="18602"/>
                  <a:pt x="43125" y="18501"/>
                  <a:pt x="43125" y="18425"/>
                </a:cubicBezTo>
                <a:cubicBezTo>
                  <a:pt x="43175" y="18146"/>
                  <a:pt x="43125" y="17893"/>
                  <a:pt x="42897" y="17615"/>
                </a:cubicBezTo>
                <a:cubicBezTo>
                  <a:pt x="42659" y="17312"/>
                  <a:pt x="42305" y="17208"/>
                  <a:pt x="41916" y="17208"/>
                </a:cubicBezTo>
                <a:cubicBezTo>
                  <a:pt x="41397" y="17208"/>
                  <a:pt x="40815" y="17394"/>
                  <a:pt x="40366" y="17539"/>
                </a:cubicBezTo>
                <a:lnTo>
                  <a:pt x="40265" y="17590"/>
                </a:lnTo>
                <a:cubicBezTo>
                  <a:pt x="39885" y="17716"/>
                  <a:pt x="39506" y="17843"/>
                  <a:pt x="39177" y="17995"/>
                </a:cubicBezTo>
                <a:cubicBezTo>
                  <a:pt x="38341" y="18298"/>
                  <a:pt x="37481" y="18627"/>
                  <a:pt x="36595" y="18779"/>
                </a:cubicBezTo>
                <a:lnTo>
                  <a:pt x="36545" y="18779"/>
                </a:lnTo>
                <a:cubicBezTo>
                  <a:pt x="36424" y="18807"/>
                  <a:pt x="36294" y="18831"/>
                  <a:pt x="36171" y="18831"/>
                </a:cubicBezTo>
                <a:cubicBezTo>
                  <a:pt x="36037" y="18831"/>
                  <a:pt x="35911" y="18802"/>
                  <a:pt x="35816" y="18718"/>
                </a:cubicBezTo>
                <a:lnTo>
                  <a:pt x="35816" y="18718"/>
                </a:lnTo>
                <a:cubicBezTo>
                  <a:pt x="35897" y="18843"/>
                  <a:pt x="36031" y="18937"/>
                  <a:pt x="36241" y="18982"/>
                </a:cubicBezTo>
                <a:cubicBezTo>
                  <a:pt x="36344" y="19007"/>
                  <a:pt x="36454" y="19018"/>
                  <a:pt x="36567" y="19018"/>
                </a:cubicBezTo>
                <a:cubicBezTo>
                  <a:pt x="36897" y="19018"/>
                  <a:pt x="37255" y="18924"/>
                  <a:pt x="37557" y="18830"/>
                </a:cubicBezTo>
                <a:cubicBezTo>
                  <a:pt x="37633" y="18779"/>
                  <a:pt x="37683" y="18779"/>
                  <a:pt x="37759" y="18754"/>
                </a:cubicBezTo>
                <a:cubicBezTo>
                  <a:pt x="38468" y="18577"/>
                  <a:pt x="39202" y="18298"/>
                  <a:pt x="39936" y="18020"/>
                </a:cubicBezTo>
                <a:cubicBezTo>
                  <a:pt x="40037" y="17995"/>
                  <a:pt x="40164" y="17944"/>
                  <a:pt x="40290" y="17893"/>
                </a:cubicBezTo>
                <a:cubicBezTo>
                  <a:pt x="40849" y="17670"/>
                  <a:pt x="41545" y="17391"/>
                  <a:pt x="42126" y="17391"/>
                </a:cubicBezTo>
                <a:cubicBezTo>
                  <a:pt x="42334" y="17391"/>
                  <a:pt x="42527" y="17427"/>
                  <a:pt x="42694" y="17514"/>
                </a:cubicBezTo>
                <a:cubicBezTo>
                  <a:pt x="43200" y="17767"/>
                  <a:pt x="43074" y="18146"/>
                  <a:pt x="42947" y="18526"/>
                </a:cubicBezTo>
                <a:cubicBezTo>
                  <a:pt x="42846" y="18754"/>
                  <a:pt x="42770" y="19007"/>
                  <a:pt x="42821" y="19235"/>
                </a:cubicBezTo>
                <a:cubicBezTo>
                  <a:pt x="42821" y="19285"/>
                  <a:pt x="42897" y="19361"/>
                  <a:pt x="42973" y="19361"/>
                </a:cubicBezTo>
                <a:cubicBezTo>
                  <a:pt x="43099" y="19361"/>
                  <a:pt x="43226" y="19361"/>
                  <a:pt x="43378" y="19336"/>
                </a:cubicBezTo>
                <a:cubicBezTo>
                  <a:pt x="43557" y="19318"/>
                  <a:pt x="43751" y="19300"/>
                  <a:pt x="43937" y="19300"/>
                </a:cubicBezTo>
                <a:cubicBezTo>
                  <a:pt x="44277" y="19300"/>
                  <a:pt x="44588" y="19360"/>
                  <a:pt x="44719" y="19589"/>
                </a:cubicBezTo>
                <a:lnTo>
                  <a:pt x="44719" y="19614"/>
                </a:lnTo>
                <a:lnTo>
                  <a:pt x="44668" y="19614"/>
                </a:lnTo>
                <a:cubicBezTo>
                  <a:pt x="43352" y="20171"/>
                  <a:pt x="41859" y="20247"/>
                  <a:pt x="40442" y="20272"/>
                </a:cubicBezTo>
                <a:cubicBezTo>
                  <a:pt x="38316" y="20348"/>
                  <a:pt x="36317" y="20424"/>
                  <a:pt x="34722" y="22019"/>
                </a:cubicBezTo>
                <a:lnTo>
                  <a:pt x="34621" y="22019"/>
                </a:lnTo>
                <a:cubicBezTo>
                  <a:pt x="34176" y="22056"/>
                  <a:pt x="33718" y="22079"/>
                  <a:pt x="33266" y="22079"/>
                </a:cubicBezTo>
                <a:cubicBezTo>
                  <a:pt x="33101" y="22079"/>
                  <a:pt x="32936" y="22076"/>
                  <a:pt x="32774" y="22069"/>
                </a:cubicBezTo>
                <a:cubicBezTo>
                  <a:pt x="31458" y="21993"/>
                  <a:pt x="30293" y="21436"/>
                  <a:pt x="29231" y="20829"/>
                </a:cubicBezTo>
                <a:lnTo>
                  <a:pt x="29205" y="20804"/>
                </a:lnTo>
                <a:lnTo>
                  <a:pt x="29281" y="20804"/>
                </a:lnTo>
                <a:cubicBezTo>
                  <a:pt x="29484" y="20778"/>
                  <a:pt x="29711" y="20753"/>
                  <a:pt x="29914" y="20728"/>
                </a:cubicBezTo>
                <a:cubicBezTo>
                  <a:pt x="31103" y="20525"/>
                  <a:pt x="32343" y="20348"/>
                  <a:pt x="33356" y="19538"/>
                </a:cubicBezTo>
                <a:cubicBezTo>
                  <a:pt x="34267" y="18830"/>
                  <a:pt x="35026" y="17640"/>
                  <a:pt x="35684" y="16577"/>
                </a:cubicBezTo>
                <a:lnTo>
                  <a:pt x="35795" y="16514"/>
                </a:lnTo>
                <a:lnTo>
                  <a:pt x="35795" y="16514"/>
                </a:lnTo>
                <a:cubicBezTo>
                  <a:pt x="35846" y="16609"/>
                  <a:pt x="35885" y="16715"/>
                  <a:pt x="35912" y="16830"/>
                </a:cubicBezTo>
                <a:cubicBezTo>
                  <a:pt x="35949" y="17034"/>
                  <a:pt x="35918" y="17251"/>
                  <a:pt x="35869" y="17482"/>
                </a:cubicBezTo>
                <a:lnTo>
                  <a:pt x="35869" y="17482"/>
                </a:lnTo>
                <a:cubicBezTo>
                  <a:pt x="35920" y="17288"/>
                  <a:pt x="35988" y="17076"/>
                  <a:pt x="35988" y="16932"/>
                </a:cubicBezTo>
                <a:cubicBezTo>
                  <a:pt x="35988" y="16755"/>
                  <a:pt x="35912" y="16603"/>
                  <a:pt x="35861" y="16476"/>
                </a:cubicBezTo>
                <a:lnTo>
                  <a:pt x="35795" y="16514"/>
                </a:lnTo>
                <a:lnTo>
                  <a:pt x="35795" y="16514"/>
                </a:lnTo>
                <a:cubicBezTo>
                  <a:pt x="35733" y="16397"/>
                  <a:pt x="35653" y="16297"/>
                  <a:pt x="35558" y="16220"/>
                </a:cubicBezTo>
                <a:lnTo>
                  <a:pt x="35558" y="16220"/>
                </a:lnTo>
                <a:lnTo>
                  <a:pt x="35558" y="16223"/>
                </a:lnTo>
                <a:cubicBezTo>
                  <a:pt x="35532" y="16274"/>
                  <a:pt x="35482" y="16375"/>
                  <a:pt x="35406" y="16451"/>
                </a:cubicBezTo>
                <a:cubicBezTo>
                  <a:pt x="34773" y="17463"/>
                  <a:pt x="33988" y="18729"/>
                  <a:pt x="33001" y="19412"/>
                </a:cubicBezTo>
                <a:cubicBezTo>
                  <a:pt x="32090" y="20045"/>
                  <a:pt x="30951" y="20247"/>
                  <a:pt x="29863" y="20399"/>
                </a:cubicBezTo>
                <a:cubicBezTo>
                  <a:pt x="29534" y="20449"/>
                  <a:pt x="29180" y="20500"/>
                  <a:pt x="28826" y="20551"/>
                </a:cubicBezTo>
                <a:cubicBezTo>
                  <a:pt x="28699" y="20500"/>
                  <a:pt x="28573" y="20399"/>
                  <a:pt x="28446" y="20323"/>
                </a:cubicBezTo>
                <a:cubicBezTo>
                  <a:pt x="27661" y="19867"/>
                  <a:pt x="26826" y="19387"/>
                  <a:pt x="25991" y="19032"/>
                </a:cubicBezTo>
                <a:lnTo>
                  <a:pt x="25941" y="19032"/>
                </a:lnTo>
                <a:lnTo>
                  <a:pt x="25991" y="19007"/>
                </a:lnTo>
                <a:cubicBezTo>
                  <a:pt x="26447" y="18501"/>
                  <a:pt x="26877" y="18045"/>
                  <a:pt x="27282" y="17640"/>
                </a:cubicBezTo>
                <a:lnTo>
                  <a:pt x="27535" y="17362"/>
                </a:lnTo>
                <a:cubicBezTo>
                  <a:pt x="28041" y="16780"/>
                  <a:pt x="28547" y="16223"/>
                  <a:pt x="29079" y="15692"/>
                </a:cubicBezTo>
                <a:cubicBezTo>
                  <a:pt x="29281" y="15489"/>
                  <a:pt x="29484" y="15312"/>
                  <a:pt x="29686" y="15110"/>
                </a:cubicBezTo>
                <a:cubicBezTo>
                  <a:pt x="29990" y="14831"/>
                  <a:pt x="30344" y="14502"/>
                  <a:pt x="30622" y="14198"/>
                </a:cubicBezTo>
                <a:cubicBezTo>
                  <a:pt x="30673" y="14123"/>
                  <a:pt x="30724" y="14097"/>
                  <a:pt x="30749" y="14047"/>
                </a:cubicBezTo>
                <a:cubicBezTo>
                  <a:pt x="30850" y="13844"/>
                  <a:pt x="31053" y="13591"/>
                  <a:pt x="31205" y="13389"/>
                </a:cubicBezTo>
                <a:cubicBezTo>
                  <a:pt x="31483" y="12984"/>
                  <a:pt x="31761" y="12604"/>
                  <a:pt x="32090" y="12250"/>
                </a:cubicBezTo>
                <a:cubicBezTo>
                  <a:pt x="32622" y="11617"/>
                  <a:pt x="33153" y="11010"/>
                  <a:pt x="33710" y="10402"/>
                </a:cubicBezTo>
                <a:cubicBezTo>
                  <a:pt x="34267" y="9770"/>
                  <a:pt x="34849" y="9137"/>
                  <a:pt x="35380" y="8504"/>
                </a:cubicBezTo>
                <a:cubicBezTo>
                  <a:pt x="36519" y="7188"/>
                  <a:pt x="37683" y="5720"/>
                  <a:pt x="39025" y="4075"/>
                </a:cubicBezTo>
                <a:cubicBezTo>
                  <a:pt x="39252" y="3772"/>
                  <a:pt x="39531" y="3468"/>
                  <a:pt x="39733" y="3164"/>
                </a:cubicBezTo>
                <a:cubicBezTo>
                  <a:pt x="40474" y="2251"/>
                  <a:pt x="41239" y="1313"/>
                  <a:pt x="41934" y="351"/>
                </a:cubicBezTo>
                <a:lnTo>
                  <a:pt x="41934" y="351"/>
                </a:lnTo>
                <a:cubicBezTo>
                  <a:pt x="42034" y="454"/>
                  <a:pt x="42133" y="553"/>
                  <a:pt x="42239" y="659"/>
                </a:cubicBezTo>
                <a:cubicBezTo>
                  <a:pt x="42467" y="887"/>
                  <a:pt x="42644" y="1089"/>
                  <a:pt x="42871" y="1317"/>
                </a:cubicBezTo>
                <a:cubicBezTo>
                  <a:pt x="42876" y="1323"/>
                  <a:pt x="42880" y="1330"/>
                  <a:pt x="42883" y="1336"/>
                </a:cubicBezTo>
                <a:lnTo>
                  <a:pt x="42883" y="1336"/>
                </a:lnTo>
                <a:cubicBezTo>
                  <a:pt x="42905" y="1313"/>
                  <a:pt x="42926" y="1290"/>
                  <a:pt x="42947" y="1266"/>
                </a:cubicBezTo>
                <a:cubicBezTo>
                  <a:pt x="42745" y="1064"/>
                  <a:pt x="42593" y="887"/>
                  <a:pt x="42391" y="684"/>
                </a:cubicBezTo>
                <a:cubicBezTo>
                  <a:pt x="42264" y="558"/>
                  <a:pt x="42138" y="406"/>
                  <a:pt x="42011" y="279"/>
                </a:cubicBezTo>
                <a:lnTo>
                  <a:pt x="41986" y="254"/>
                </a:lnTo>
                <a:lnTo>
                  <a:pt x="41986" y="279"/>
                </a:lnTo>
                <a:cubicBezTo>
                  <a:pt x="41969" y="303"/>
                  <a:pt x="41951" y="327"/>
                  <a:pt x="41934" y="351"/>
                </a:cubicBezTo>
                <a:lnTo>
                  <a:pt x="41934" y="351"/>
                </a:lnTo>
                <a:cubicBezTo>
                  <a:pt x="41844" y="257"/>
                  <a:pt x="41753" y="160"/>
                  <a:pt x="41657" y="51"/>
                </a:cubicBezTo>
                <a:cubicBezTo>
                  <a:pt x="41631" y="26"/>
                  <a:pt x="41581" y="1"/>
                  <a:pt x="41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 name="Google Shape;284;p30"/>
          <p:cNvGrpSpPr/>
          <p:nvPr/>
        </p:nvGrpSpPr>
        <p:grpSpPr>
          <a:xfrm>
            <a:off x="457450" y="374891"/>
            <a:ext cx="3067892" cy="4393718"/>
            <a:chOff x="925234" y="372001"/>
            <a:chExt cx="3067892" cy="4393718"/>
          </a:xfrm>
        </p:grpSpPr>
        <p:sp>
          <p:nvSpPr>
            <p:cNvPr id="285" name="Google Shape;285;p30"/>
            <p:cNvSpPr/>
            <p:nvPr/>
          </p:nvSpPr>
          <p:spPr>
            <a:xfrm>
              <a:off x="2331893" y="2716782"/>
              <a:ext cx="1577463" cy="2048937"/>
            </a:xfrm>
            <a:custGeom>
              <a:avLst/>
              <a:gdLst/>
              <a:ahLst/>
              <a:cxnLst/>
              <a:rect l="l" t="t" r="r" b="b"/>
              <a:pathLst>
                <a:path w="35760" h="46448" extrusionOk="0">
                  <a:moveTo>
                    <a:pt x="15196" y="0"/>
                  </a:moveTo>
                  <a:cubicBezTo>
                    <a:pt x="13490" y="0"/>
                    <a:pt x="11826" y="471"/>
                    <a:pt x="10224" y="1484"/>
                  </a:cubicBezTo>
                  <a:cubicBezTo>
                    <a:pt x="8352" y="2648"/>
                    <a:pt x="6960" y="4318"/>
                    <a:pt x="5796" y="6191"/>
                  </a:cubicBezTo>
                  <a:cubicBezTo>
                    <a:pt x="3315" y="10088"/>
                    <a:pt x="2050" y="14391"/>
                    <a:pt x="1291" y="18870"/>
                  </a:cubicBezTo>
                  <a:cubicBezTo>
                    <a:pt x="1012" y="20515"/>
                    <a:pt x="759" y="22135"/>
                    <a:pt x="582" y="23780"/>
                  </a:cubicBezTo>
                  <a:cubicBezTo>
                    <a:pt x="380" y="25349"/>
                    <a:pt x="228" y="26918"/>
                    <a:pt x="127" y="28487"/>
                  </a:cubicBezTo>
                  <a:cubicBezTo>
                    <a:pt x="0" y="30258"/>
                    <a:pt x="51" y="32055"/>
                    <a:pt x="203" y="33877"/>
                  </a:cubicBezTo>
                  <a:cubicBezTo>
                    <a:pt x="354" y="35700"/>
                    <a:pt x="633" y="37496"/>
                    <a:pt x="1215" y="39268"/>
                  </a:cubicBezTo>
                  <a:cubicBezTo>
                    <a:pt x="2604" y="43565"/>
                    <a:pt x="6431" y="46448"/>
                    <a:pt x="10892" y="46448"/>
                  </a:cubicBezTo>
                  <a:cubicBezTo>
                    <a:pt x="11633" y="46448"/>
                    <a:pt x="12392" y="46368"/>
                    <a:pt x="13160" y="46202"/>
                  </a:cubicBezTo>
                  <a:cubicBezTo>
                    <a:pt x="16197" y="45544"/>
                    <a:pt x="18905" y="44203"/>
                    <a:pt x="21309" y="42280"/>
                  </a:cubicBezTo>
                  <a:cubicBezTo>
                    <a:pt x="24473" y="39749"/>
                    <a:pt x="27130" y="36687"/>
                    <a:pt x="29560" y="33422"/>
                  </a:cubicBezTo>
                  <a:cubicBezTo>
                    <a:pt x="31483" y="30841"/>
                    <a:pt x="32824" y="27829"/>
                    <a:pt x="34140" y="24893"/>
                  </a:cubicBezTo>
                  <a:cubicBezTo>
                    <a:pt x="35102" y="22793"/>
                    <a:pt x="35760" y="20616"/>
                    <a:pt x="35735" y="18339"/>
                  </a:cubicBezTo>
                  <a:cubicBezTo>
                    <a:pt x="35735" y="17681"/>
                    <a:pt x="35684" y="17048"/>
                    <a:pt x="35633" y="16415"/>
                  </a:cubicBezTo>
                  <a:cubicBezTo>
                    <a:pt x="35380" y="14745"/>
                    <a:pt x="34621" y="13328"/>
                    <a:pt x="33735" y="11936"/>
                  </a:cubicBezTo>
                  <a:cubicBezTo>
                    <a:pt x="32014" y="9278"/>
                    <a:pt x="29838" y="7051"/>
                    <a:pt x="27560" y="4900"/>
                  </a:cubicBezTo>
                  <a:cubicBezTo>
                    <a:pt x="26396" y="3812"/>
                    <a:pt x="24979" y="3053"/>
                    <a:pt x="23587" y="2268"/>
                  </a:cubicBezTo>
                  <a:cubicBezTo>
                    <a:pt x="22600" y="1737"/>
                    <a:pt x="21613" y="1231"/>
                    <a:pt x="20499" y="1003"/>
                  </a:cubicBezTo>
                  <a:cubicBezTo>
                    <a:pt x="19892" y="876"/>
                    <a:pt x="19310" y="800"/>
                    <a:pt x="18703" y="623"/>
                  </a:cubicBezTo>
                  <a:cubicBezTo>
                    <a:pt x="17519" y="215"/>
                    <a:pt x="16348" y="0"/>
                    <a:pt x="151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 name="Google Shape;286;p30"/>
            <p:cNvGrpSpPr/>
            <p:nvPr/>
          </p:nvGrpSpPr>
          <p:grpSpPr>
            <a:xfrm>
              <a:off x="925234" y="372001"/>
              <a:ext cx="3067892" cy="4219518"/>
              <a:chOff x="925234" y="372001"/>
              <a:chExt cx="3067892" cy="4219518"/>
            </a:xfrm>
          </p:grpSpPr>
          <p:grpSp>
            <p:nvGrpSpPr>
              <p:cNvPr id="287" name="Google Shape;287;p30"/>
              <p:cNvGrpSpPr/>
              <p:nvPr/>
            </p:nvGrpSpPr>
            <p:grpSpPr>
              <a:xfrm>
                <a:off x="925234" y="542786"/>
                <a:ext cx="3067892" cy="4048733"/>
                <a:chOff x="5287650" y="5774850"/>
                <a:chExt cx="1738675" cy="2294550"/>
              </a:xfrm>
            </p:grpSpPr>
            <p:sp>
              <p:nvSpPr>
                <p:cNvPr id="288" name="Google Shape;288;p30"/>
                <p:cNvSpPr/>
                <p:nvPr/>
              </p:nvSpPr>
              <p:spPr>
                <a:xfrm>
                  <a:off x="5330675" y="6141125"/>
                  <a:ext cx="907925" cy="1378825"/>
                </a:xfrm>
                <a:custGeom>
                  <a:avLst/>
                  <a:gdLst/>
                  <a:ahLst/>
                  <a:cxnLst/>
                  <a:rect l="l" t="t" r="r" b="b"/>
                  <a:pathLst>
                    <a:path w="36317" h="55153" extrusionOk="0">
                      <a:moveTo>
                        <a:pt x="18195" y="0"/>
                      </a:moveTo>
                      <a:cubicBezTo>
                        <a:pt x="18137" y="0"/>
                        <a:pt x="18078" y="1"/>
                        <a:pt x="18019" y="1"/>
                      </a:cubicBezTo>
                      <a:cubicBezTo>
                        <a:pt x="16627" y="52"/>
                        <a:pt x="15311" y="204"/>
                        <a:pt x="13970" y="482"/>
                      </a:cubicBezTo>
                      <a:cubicBezTo>
                        <a:pt x="11186" y="1090"/>
                        <a:pt x="8630" y="2127"/>
                        <a:pt x="6656" y="4354"/>
                      </a:cubicBezTo>
                      <a:cubicBezTo>
                        <a:pt x="5897" y="5190"/>
                        <a:pt x="5214" y="6126"/>
                        <a:pt x="4530" y="7012"/>
                      </a:cubicBezTo>
                      <a:cubicBezTo>
                        <a:pt x="3746" y="7948"/>
                        <a:pt x="2987" y="8935"/>
                        <a:pt x="2404" y="9973"/>
                      </a:cubicBezTo>
                      <a:cubicBezTo>
                        <a:pt x="759" y="12782"/>
                        <a:pt x="152" y="15895"/>
                        <a:pt x="51" y="19084"/>
                      </a:cubicBezTo>
                      <a:cubicBezTo>
                        <a:pt x="0" y="21336"/>
                        <a:pt x="26" y="23538"/>
                        <a:pt x="279" y="25765"/>
                      </a:cubicBezTo>
                      <a:cubicBezTo>
                        <a:pt x="430" y="27410"/>
                        <a:pt x="658" y="29055"/>
                        <a:pt x="1038" y="30674"/>
                      </a:cubicBezTo>
                      <a:cubicBezTo>
                        <a:pt x="1898" y="34369"/>
                        <a:pt x="3113" y="37963"/>
                        <a:pt x="4581" y="41481"/>
                      </a:cubicBezTo>
                      <a:cubicBezTo>
                        <a:pt x="5872" y="44644"/>
                        <a:pt x="7466" y="47631"/>
                        <a:pt x="9718" y="50212"/>
                      </a:cubicBezTo>
                      <a:cubicBezTo>
                        <a:pt x="11287" y="52059"/>
                        <a:pt x="13059" y="53603"/>
                        <a:pt x="15337" y="54514"/>
                      </a:cubicBezTo>
                      <a:cubicBezTo>
                        <a:pt x="16336" y="54908"/>
                        <a:pt x="17368" y="55152"/>
                        <a:pt x="18417" y="55152"/>
                      </a:cubicBezTo>
                      <a:cubicBezTo>
                        <a:pt x="18989" y="55152"/>
                        <a:pt x="19565" y="55080"/>
                        <a:pt x="20145" y="54919"/>
                      </a:cubicBezTo>
                      <a:cubicBezTo>
                        <a:pt x="21537" y="54540"/>
                        <a:pt x="22701" y="53755"/>
                        <a:pt x="23790" y="52844"/>
                      </a:cubicBezTo>
                      <a:cubicBezTo>
                        <a:pt x="25030" y="51756"/>
                        <a:pt x="26067" y="50541"/>
                        <a:pt x="27080" y="49225"/>
                      </a:cubicBezTo>
                      <a:cubicBezTo>
                        <a:pt x="29636" y="45935"/>
                        <a:pt x="31686" y="42367"/>
                        <a:pt x="33027" y="38419"/>
                      </a:cubicBezTo>
                      <a:cubicBezTo>
                        <a:pt x="34166" y="35027"/>
                        <a:pt x="35026" y="31636"/>
                        <a:pt x="35583" y="28144"/>
                      </a:cubicBezTo>
                      <a:cubicBezTo>
                        <a:pt x="36038" y="25537"/>
                        <a:pt x="36317" y="22956"/>
                        <a:pt x="36292" y="20197"/>
                      </a:cubicBezTo>
                      <a:cubicBezTo>
                        <a:pt x="36317" y="18957"/>
                        <a:pt x="36216" y="17590"/>
                        <a:pt x="36190" y="16300"/>
                      </a:cubicBezTo>
                      <a:cubicBezTo>
                        <a:pt x="36038" y="13744"/>
                        <a:pt x="35456" y="11263"/>
                        <a:pt x="34292" y="8986"/>
                      </a:cubicBezTo>
                      <a:cubicBezTo>
                        <a:pt x="32673" y="5822"/>
                        <a:pt x="30294" y="3469"/>
                        <a:pt x="27105" y="1950"/>
                      </a:cubicBezTo>
                      <a:cubicBezTo>
                        <a:pt x="25738" y="1267"/>
                        <a:pt x="24220" y="1014"/>
                        <a:pt x="22777" y="685"/>
                      </a:cubicBezTo>
                      <a:cubicBezTo>
                        <a:pt x="21265" y="319"/>
                        <a:pt x="19753" y="0"/>
                        <a:pt x="181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0"/>
                <p:cNvSpPr/>
                <p:nvPr/>
              </p:nvSpPr>
              <p:spPr>
                <a:xfrm>
                  <a:off x="6236675" y="5774850"/>
                  <a:ext cx="789650" cy="1041475"/>
                </a:xfrm>
                <a:custGeom>
                  <a:avLst/>
                  <a:gdLst/>
                  <a:ahLst/>
                  <a:cxnLst/>
                  <a:rect l="l" t="t" r="r" b="b"/>
                  <a:pathLst>
                    <a:path w="31586" h="41659" extrusionOk="0">
                      <a:moveTo>
                        <a:pt x="16447" y="1"/>
                      </a:moveTo>
                      <a:cubicBezTo>
                        <a:pt x="15250" y="1"/>
                        <a:pt x="14026" y="153"/>
                        <a:pt x="12781" y="455"/>
                      </a:cubicBezTo>
                      <a:cubicBezTo>
                        <a:pt x="8833" y="1442"/>
                        <a:pt x="5619" y="3517"/>
                        <a:pt x="3291" y="6934"/>
                      </a:cubicBezTo>
                      <a:cubicBezTo>
                        <a:pt x="2000" y="8882"/>
                        <a:pt x="1190" y="10983"/>
                        <a:pt x="710" y="13261"/>
                      </a:cubicBezTo>
                      <a:cubicBezTo>
                        <a:pt x="355" y="15133"/>
                        <a:pt x="1" y="16981"/>
                        <a:pt x="77" y="18879"/>
                      </a:cubicBezTo>
                      <a:cubicBezTo>
                        <a:pt x="127" y="20828"/>
                        <a:pt x="381" y="22751"/>
                        <a:pt x="836" y="24649"/>
                      </a:cubicBezTo>
                      <a:cubicBezTo>
                        <a:pt x="1975" y="29533"/>
                        <a:pt x="4227" y="33810"/>
                        <a:pt x="7846" y="37278"/>
                      </a:cubicBezTo>
                      <a:cubicBezTo>
                        <a:pt x="10789" y="40072"/>
                        <a:pt x="14264" y="41658"/>
                        <a:pt x="18388" y="41658"/>
                      </a:cubicBezTo>
                      <a:cubicBezTo>
                        <a:pt x="18485" y="41658"/>
                        <a:pt x="18581" y="41658"/>
                        <a:pt x="18678" y="41656"/>
                      </a:cubicBezTo>
                      <a:cubicBezTo>
                        <a:pt x="20956" y="41580"/>
                        <a:pt x="22955" y="40821"/>
                        <a:pt x="24625" y="39277"/>
                      </a:cubicBezTo>
                      <a:cubicBezTo>
                        <a:pt x="26397" y="37632"/>
                        <a:pt x="27637" y="35582"/>
                        <a:pt x="28649" y="33380"/>
                      </a:cubicBezTo>
                      <a:cubicBezTo>
                        <a:pt x="30623" y="29179"/>
                        <a:pt x="31383" y="24700"/>
                        <a:pt x="31560" y="20068"/>
                      </a:cubicBezTo>
                      <a:cubicBezTo>
                        <a:pt x="31585" y="18271"/>
                        <a:pt x="31307" y="16525"/>
                        <a:pt x="30978" y="14728"/>
                      </a:cubicBezTo>
                      <a:cubicBezTo>
                        <a:pt x="30497" y="12096"/>
                        <a:pt x="29763" y="9566"/>
                        <a:pt x="28422" y="7237"/>
                      </a:cubicBezTo>
                      <a:cubicBezTo>
                        <a:pt x="27435" y="5516"/>
                        <a:pt x="26296" y="3897"/>
                        <a:pt x="24676" y="2733"/>
                      </a:cubicBezTo>
                      <a:cubicBezTo>
                        <a:pt x="22128" y="902"/>
                        <a:pt x="19364" y="1"/>
                        <a:pt x="164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0"/>
                <p:cNvSpPr/>
                <p:nvPr/>
              </p:nvSpPr>
              <p:spPr>
                <a:xfrm>
                  <a:off x="5495175" y="5958150"/>
                  <a:ext cx="1452675" cy="2111250"/>
                </a:xfrm>
                <a:custGeom>
                  <a:avLst/>
                  <a:gdLst/>
                  <a:ahLst/>
                  <a:cxnLst/>
                  <a:rect l="l" t="t" r="r" b="b"/>
                  <a:pathLst>
                    <a:path w="58107" h="84450" extrusionOk="0">
                      <a:moveTo>
                        <a:pt x="39192" y="27624"/>
                      </a:moveTo>
                      <a:cubicBezTo>
                        <a:pt x="39531" y="27624"/>
                        <a:pt x="39873" y="27706"/>
                        <a:pt x="40214" y="27870"/>
                      </a:cubicBezTo>
                      <a:cubicBezTo>
                        <a:pt x="40796" y="28149"/>
                        <a:pt x="41429" y="28427"/>
                        <a:pt x="42062" y="28630"/>
                      </a:cubicBezTo>
                      <a:cubicBezTo>
                        <a:pt x="42492" y="28756"/>
                        <a:pt x="42796" y="29060"/>
                        <a:pt x="43125" y="29313"/>
                      </a:cubicBezTo>
                      <a:cubicBezTo>
                        <a:pt x="44010" y="30022"/>
                        <a:pt x="44593" y="30907"/>
                        <a:pt x="45023" y="31970"/>
                      </a:cubicBezTo>
                      <a:cubicBezTo>
                        <a:pt x="45529" y="33337"/>
                        <a:pt x="46187" y="34653"/>
                        <a:pt x="46820" y="35994"/>
                      </a:cubicBezTo>
                      <a:cubicBezTo>
                        <a:pt x="47452" y="37285"/>
                        <a:pt x="47933" y="38677"/>
                        <a:pt x="48186" y="40145"/>
                      </a:cubicBezTo>
                      <a:cubicBezTo>
                        <a:pt x="48465" y="41916"/>
                        <a:pt x="48945" y="43612"/>
                        <a:pt x="49502" y="45333"/>
                      </a:cubicBezTo>
                      <a:cubicBezTo>
                        <a:pt x="47933" y="45915"/>
                        <a:pt x="46491" y="46801"/>
                        <a:pt x="45023" y="47686"/>
                      </a:cubicBezTo>
                      <a:cubicBezTo>
                        <a:pt x="44922" y="46801"/>
                        <a:pt x="44820" y="45965"/>
                        <a:pt x="44694" y="45130"/>
                      </a:cubicBezTo>
                      <a:cubicBezTo>
                        <a:pt x="44415" y="43106"/>
                        <a:pt x="44264" y="41081"/>
                        <a:pt x="43631" y="39132"/>
                      </a:cubicBezTo>
                      <a:cubicBezTo>
                        <a:pt x="43555" y="38955"/>
                        <a:pt x="43504" y="38829"/>
                        <a:pt x="43454" y="38677"/>
                      </a:cubicBezTo>
                      <a:cubicBezTo>
                        <a:pt x="43327" y="38322"/>
                        <a:pt x="43125" y="38120"/>
                        <a:pt x="42745" y="38019"/>
                      </a:cubicBezTo>
                      <a:cubicBezTo>
                        <a:pt x="41556" y="37690"/>
                        <a:pt x="40467" y="37234"/>
                        <a:pt x="39531" y="36374"/>
                      </a:cubicBezTo>
                      <a:cubicBezTo>
                        <a:pt x="39329" y="36171"/>
                        <a:pt x="39126" y="35969"/>
                        <a:pt x="38949" y="35716"/>
                      </a:cubicBezTo>
                      <a:cubicBezTo>
                        <a:pt x="38519" y="35159"/>
                        <a:pt x="38595" y="34957"/>
                        <a:pt x="39202" y="34602"/>
                      </a:cubicBezTo>
                      <a:cubicBezTo>
                        <a:pt x="39404" y="34476"/>
                        <a:pt x="39708" y="34450"/>
                        <a:pt x="39961" y="34374"/>
                      </a:cubicBezTo>
                      <a:cubicBezTo>
                        <a:pt x="40493" y="34248"/>
                        <a:pt x="40999" y="34071"/>
                        <a:pt x="41530" y="33818"/>
                      </a:cubicBezTo>
                      <a:cubicBezTo>
                        <a:pt x="41885" y="35412"/>
                        <a:pt x="42745" y="36652"/>
                        <a:pt x="44137" y="37563"/>
                      </a:cubicBezTo>
                      <a:cubicBezTo>
                        <a:pt x="44162" y="37260"/>
                        <a:pt x="43935" y="37108"/>
                        <a:pt x="43757" y="36931"/>
                      </a:cubicBezTo>
                      <a:cubicBezTo>
                        <a:pt x="42922" y="36146"/>
                        <a:pt x="42290" y="35260"/>
                        <a:pt x="42011" y="34147"/>
                      </a:cubicBezTo>
                      <a:cubicBezTo>
                        <a:pt x="41888" y="33670"/>
                        <a:pt x="41831" y="33483"/>
                        <a:pt x="41640" y="33483"/>
                      </a:cubicBezTo>
                      <a:cubicBezTo>
                        <a:pt x="41517" y="33483"/>
                        <a:pt x="41338" y="33562"/>
                        <a:pt x="41049" y="33691"/>
                      </a:cubicBezTo>
                      <a:cubicBezTo>
                        <a:pt x="40594" y="33868"/>
                        <a:pt x="40088" y="33995"/>
                        <a:pt x="39582" y="34096"/>
                      </a:cubicBezTo>
                      <a:cubicBezTo>
                        <a:pt x="39151" y="34197"/>
                        <a:pt x="38848" y="34374"/>
                        <a:pt x="38569" y="34703"/>
                      </a:cubicBezTo>
                      <a:cubicBezTo>
                        <a:pt x="38088" y="35235"/>
                        <a:pt x="37633" y="35766"/>
                        <a:pt x="37000" y="36146"/>
                      </a:cubicBezTo>
                      <a:cubicBezTo>
                        <a:pt x="36950" y="35969"/>
                        <a:pt x="37051" y="35792"/>
                        <a:pt x="36950" y="35665"/>
                      </a:cubicBezTo>
                      <a:cubicBezTo>
                        <a:pt x="36848" y="35539"/>
                        <a:pt x="36722" y="35488"/>
                        <a:pt x="36494" y="35488"/>
                      </a:cubicBezTo>
                      <a:cubicBezTo>
                        <a:pt x="37380" y="34602"/>
                        <a:pt x="37886" y="33463"/>
                        <a:pt x="39126" y="33008"/>
                      </a:cubicBezTo>
                      <a:cubicBezTo>
                        <a:pt x="39784" y="32755"/>
                        <a:pt x="40467" y="32375"/>
                        <a:pt x="41100" y="32046"/>
                      </a:cubicBezTo>
                      <a:cubicBezTo>
                        <a:pt x="41227" y="31970"/>
                        <a:pt x="41404" y="31920"/>
                        <a:pt x="41303" y="31717"/>
                      </a:cubicBezTo>
                      <a:cubicBezTo>
                        <a:pt x="41268" y="31637"/>
                        <a:pt x="41213" y="31609"/>
                        <a:pt x="41151" y="31609"/>
                      </a:cubicBezTo>
                      <a:cubicBezTo>
                        <a:pt x="41077" y="31609"/>
                        <a:pt x="40992" y="31650"/>
                        <a:pt x="40923" y="31692"/>
                      </a:cubicBezTo>
                      <a:cubicBezTo>
                        <a:pt x="40645" y="31818"/>
                        <a:pt x="40366" y="31970"/>
                        <a:pt x="40088" y="32122"/>
                      </a:cubicBezTo>
                      <a:cubicBezTo>
                        <a:pt x="38898" y="32831"/>
                        <a:pt x="37608" y="33134"/>
                        <a:pt x="36292" y="33312"/>
                      </a:cubicBezTo>
                      <a:cubicBezTo>
                        <a:pt x="35937" y="33337"/>
                        <a:pt x="35659" y="33514"/>
                        <a:pt x="35355" y="33716"/>
                      </a:cubicBezTo>
                      <a:cubicBezTo>
                        <a:pt x="34950" y="34020"/>
                        <a:pt x="34520" y="34324"/>
                        <a:pt x="34039" y="34577"/>
                      </a:cubicBezTo>
                      <a:cubicBezTo>
                        <a:pt x="33837" y="34653"/>
                        <a:pt x="33660" y="34779"/>
                        <a:pt x="33406" y="34779"/>
                      </a:cubicBezTo>
                      <a:cubicBezTo>
                        <a:pt x="33406" y="34526"/>
                        <a:pt x="33280" y="34349"/>
                        <a:pt x="32951" y="34248"/>
                      </a:cubicBezTo>
                      <a:cubicBezTo>
                        <a:pt x="33938" y="33565"/>
                        <a:pt x="34697" y="32729"/>
                        <a:pt x="35583" y="32071"/>
                      </a:cubicBezTo>
                      <a:cubicBezTo>
                        <a:pt x="36165" y="31616"/>
                        <a:pt x="36848" y="31464"/>
                        <a:pt x="37557" y="31287"/>
                      </a:cubicBezTo>
                      <a:cubicBezTo>
                        <a:pt x="38569" y="30983"/>
                        <a:pt x="39582" y="30578"/>
                        <a:pt x="40543" y="30199"/>
                      </a:cubicBezTo>
                      <a:cubicBezTo>
                        <a:pt x="40720" y="30148"/>
                        <a:pt x="40872" y="30072"/>
                        <a:pt x="40872" y="29844"/>
                      </a:cubicBezTo>
                      <a:cubicBezTo>
                        <a:pt x="40813" y="29785"/>
                        <a:pt x="40754" y="29765"/>
                        <a:pt x="40696" y="29765"/>
                      </a:cubicBezTo>
                      <a:cubicBezTo>
                        <a:pt x="40628" y="29765"/>
                        <a:pt x="40560" y="29792"/>
                        <a:pt x="40493" y="29819"/>
                      </a:cubicBezTo>
                      <a:cubicBezTo>
                        <a:pt x="39227" y="30300"/>
                        <a:pt x="37962" y="30781"/>
                        <a:pt x="36621" y="31110"/>
                      </a:cubicBezTo>
                      <a:cubicBezTo>
                        <a:pt x="35861" y="31338"/>
                        <a:pt x="35229" y="31793"/>
                        <a:pt x="34672" y="32325"/>
                      </a:cubicBezTo>
                      <a:cubicBezTo>
                        <a:pt x="34090" y="32831"/>
                        <a:pt x="33533" y="33312"/>
                        <a:pt x="32926" y="33767"/>
                      </a:cubicBezTo>
                      <a:cubicBezTo>
                        <a:pt x="32824" y="33691"/>
                        <a:pt x="32774" y="33565"/>
                        <a:pt x="32673" y="33463"/>
                      </a:cubicBezTo>
                      <a:cubicBezTo>
                        <a:pt x="33558" y="32299"/>
                        <a:pt x="34520" y="31312"/>
                        <a:pt x="35937" y="30781"/>
                      </a:cubicBezTo>
                      <a:cubicBezTo>
                        <a:pt x="37177" y="30300"/>
                        <a:pt x="38342" y="29591"/>
                        <a:pt x="39480" y="28908"/>
                      </a:cubicBezTo>
                      <a:cubicBezTo>
                        <a:pt x="39607" y="28807"/>
                        <a:pt x="39784" y="28756"/>
                        <a:pt x="39708" y="28554"/>
                      </a:cubicBezTo>
                      <a:cubicBezTo>
                        <a:pt x="39664" y="28475"/>
                        <a:pt x="39615" y="28448"/>
                        <a:pt x="39563" y="28448"/>
                      </a:cubicBezTo>
                      <a:cubicBezTo>
                        <a:pt x="39465" y="28448"/>
                        <a:pt x="39361" y="28546"/>
                        <a:pt x="39278" y="28579"/>
                      </a:cubicBezTo>
                      <a:cubicBezTo>
                        <a:pt x="37861" y="29439"/>
                        <a:pt x="36368" y="30224"/>
                        <a:pt x="34824" y="30857"/>
                      </a:cubicBezTo>
                      <a:cubicBezTo>
                        <a:pt x="34039" y="31186"/>
                        <a:pt x="33558" y="31793"/>
                        <a:pt x="33052" y="32375"/>
                      </a:cubicBezTo>
                      <a:cubicBezTo>
                        <a:pt x="33002" y="32476"/>
                        <a:pt x="32951" y="32552"/>
                        <a:pt x="32824" y="32679"/>
                      </a:cubicBezTo>
                      <a:cubicBezTo>
                        <a:pt x="32824" y="32350"/>
                        <a:pt x="32748" y="32173"/>
                        <a:pt x="32445" y="32071"/>
                      </a:cubicBezTo>
                      <a:cubicBezTo>
                        <a:pt x="32824" y="31616"/>
                        <a:pt x="33153" y="31160"/>
                        <a:pt x="33457" y="30680"/>
                      </a:cubicBezTo>
                      <a:cubicBezTo>
                        <a:pt x="33634" y="30452"/>
                        <a:pt x="33887" y="30351"/>
                        <a:pt x="34090" y="30275"/>
                      </a:cubicBezTo>
                      <a:cubicBezTo>
                        <a:pt x="34773" y="29946"/>
                        <a:pt x="35482" y="29693"/>
                        <a:pt x="36114" y="29262"/>
                      </a:cubicBezTo>
                      <a:cubicBezTo>
                        <a:pt x="36317" y="29136"/>
                        <a:pt x="36545" y="29009"/>
                        <a:pt x="36697" y="28832"/>
                      </a:cubicBezTo>
                      <a:cubicBezTo>
                        <a:pt x="37101" y="28377"/>
                        <a:pt x="37633" y="28123"/>
                        <a:pt x="38190" y="27870"/>
                      </a:cubicBezTo>
                      <a:cubicBezTo>
                        <a:pt x="38519" y="27706"/>
                        <a:pt x="38854" y="27624"/>
                        <a:pt x="39192" y="27624"/>
                      </a:cubicBezTo>
                      <a:close/>
                      <a:moveTo>
                        <a:pt x="45453" y="32173"/>
                      </a:moveTo>
                      <a:cubicBezTo>
                        <a:pt x="46718" y="32350"/>
                        <a:pt x="47883" y="32552"/>
                        <a:pt x="48895" y="33210"/>
                      </a:cubicBezTo>
                      <a:cubicBezTo>
                        <a:pt x="49857" y="33843"/>
                        <a:pt x="50236" y="34855"/>
                        <a:pt x="50540" y="35893"/>
                      </a:cubicBezTo>
                      <a:cubicBezTo>
                        <a:pt x="50945" y="37158"/>
                        <a:pt x="51147" y="38449"/>
                        <a:pt x="51274" y="39790"/>
                      </a:cubicBezTo>
                      <a:cubicBezTo>
                        <a:pt x="51451" y="41283"/>
                        <a:pt x="51653" y="42802"/>
                        <a:pt x="51805" y="44320"/>
                      </a:cubicBezTo>
                      <a:cubicBezTo>
                        <a:pt x="52033" y="46598"/>
                        <a:pt x="52413" y="48825"/>
                        <a:pt x="52818" y="51078"/>
                      </a:cubicBezTo>
                      <a:cubicBezTo>
                        <a:pt x="53324" y="53608"/>
                        <a:pt x="53956" y="56114"/>
                        <a:pt x="54665" y="58569"/>
                      </a:cubicBezTo>
                      <a:cubicBezTo>
                        <a:pt x="54690" y="58645"/>
                        <a:pt x="54716" y="58695"/>
                        <a:pt x="54665" y="58822"/>
                      </a:cubicBezTo>
                      <a:cubicBezTo>
                        <a:pt x="54209" y="57809"/>
                        <a:pt x="53805" y="56797"/>
                        <a:pt x="53400" y="55759"/>
                      </a:cubicBezTo>
                      <a:cubicBezTo>
                        <a:pt x="52590" y="53684"/>
                        <a:pt x="52033" y="51533"/>
                        <a:pt x="51299" y="49433"/>
                      </a:cubicBezTo>
                      <a:cubicBezTo>
                        <a:pt x="51274" y="49281"/>
                        <a:pt x="51299" y="49154"/>
                        <a:pt x="51375" y="49028"/>
                      </a:cubicBezTo>
                      <a:cubicBezTo>
                        <a:pt x="51527" y="48648"/>
                        <a:pt x="51603" y="48243"/>
                        <a:pt x="51248" y="47914"/>
                      </a:cubicBezTo>
                      <a:cubicBezTo>
                        <a:pt x="51097" y="47762"/>
                        <a:pt x="51248" y="47636"/>
                        <a:pt x="51274" y="47509"/>
                      </a:cubicBezTo>
                      <a:cubicBezTo>
                        <a:pt x="51476" y="46927"/>
                        <a:pt x="51223" y="46396"/>
                        <a:pt x="50717" y="46345"/>
                      </a:cubicBezTo>
                      <a:cubicBezTo>
                        <a:pt x="50680" y="46337"/>
                        <a:pt x="50644" y="46333"/>
                        <a:pt x="50609" y="46333"/>
                      </a:cubicBezTo>
                      <a:cubicBezTo>
                        <a:pt x="50425" y="46333"/>
                        <a:pt x="50258" y="46429"/>
                        <a:pt x="50110" y="46472"/>
                      </a:cubicBezTo>
                      <a:cubicBezTo>
                        <a:pt x="50211" y="46269"/>
                        <a:pt x="50287" y="46117"/>
                        <a:pt x="50363" y="45915"/>
                      </a:cubicBezTo>
                      <a:cubicBezTo>
                        <a:pt x="50489" y="45611"/>
                        <a:pt x="50363" y="45358"/>
                        <a:pt x="50008" y="45257"/>
                      </a:cubicBezTo>
                      <a:cubicBezTo>
                        <a:pt x="49857" y="45231"/>
                        <a:pt x="49831" y="45130"/>
                        <a:pt x="49781" y="45004"/>
                      </a:cubicBezTo>
                      <a:cubicBezTo>
                        <a:pt x="49097" y="42979"/>
                        <a:pt x="48667" y="40853"/>
                        <a:pt x="48237" y="38778"/>
                      </a:cubicBezTo>
                      <a:cubicBezTo>
                        <a:pt x="48009" y="37766"/>
                        <a:pt x="47579" y="36804"/>
                        <a:pt x="47123" y="35868"/>
                      </a:cubicBezTo>
                      <a:cubicBezTo>
                        <a:pt x="46592" y="34653"/>
                        <a:pt x="45984" y="33489"/>
                        <a:pt x="45453" y="32173"/>
                      </a:cubicBezTo>
                      <a:close/>
                      <a:moveTo>
                        <a:pt x="50970" y="49711"/>
                      </a:moveTo>
                      <a:cubicBezTo>
                        <a:pt x="51502" y="51356"/>
                        <a:pt x="51982" y="52950"/>
                        <a:pt x="52514" y="54519"/>
                      </a:cubicBezTo>
                      <a:cubicBezTo>
                        <a:pt x="53298" y="56898"/>
                        <a:pt x="54311" y="59176"/>
                        <a:pt x="55424" y="61428"/>
                      </a:cubicBezTo>
                      <a:cubicBezTo>
                        <a:pt x="56310" y="63225"/>
                        <a:pt x="57120" y="65022"/>
                        <a:pt x="57500" y="67021"/>
                      </a:cubicBezTo>
                      <a:cubicBezTo>
                        <a:pt x="57879" y="69046"/>
                        <a:pt x="57803" y="70944"/>
                        <a:pt x="56614" y="72716"/>
                      </a:cubicBezTo>
                      <a:cubicBezTo>
                        <a:pt x="56082" y="73551"/>
                        <a:pt x="55399" y="74259"/>
                        <a:pt x="54361" y="74411"/>
                      </a:cubicBezTo>
                      <a:cubicBezTo>
                        <a:pt x="54116" y="74454"/>
                        <a:pt x="53877" y="74476"/>
                        <a:pt x="53643" y="74476"/>
                      </a:cubicBezTo>
                      <a:cubicBezTo>
                        <a:pt x="52645" y="74476"/>
                        <a:pt x="51749" y="74087"/>
                        <a:pt x="50970" y="73348"/>
                      </a:cubicBezTo>
                      <a:cubicBezTo>
                        <a:pt x="49376" y="71855"/>
                        <a:pt x="48490" y="69957"/>
                        <a:pt x="47832" y="67983"/>
                      </a:cubicBezTo>
                      <a:cubicBezTo>
                        <a:pt x="47047" y="65629"/>
                        <a:pt x="46617" y="63200"/>
                        <a:pt x="46364" y="60720"/>
                      </a:cubicBezTo>
                      <a:cubicBezTo>
                        <a:pt x="46288" y="59834"/>
                        <a:pt x="46238" y="58999"/>
                        <a:pt x="46111" y="58138"/>
                      </a:cubicBezTo>
                      <a:cubicBezTo>
                        <a:pt x="46111" y="57961"/>
                        <a:pt x="46187" y="57885"/>
                        <a:pt x="46288" y="57759"/>
                      </a:cubicBezTo>
                      <a:cubicBezTo>
                        <a:pt x="47402" y="56367"/>
                        <a:pt x="48566" y="54975"/>
                        <a:pt x="49705" y="53532"/>
                      </a:cubicBezTo>
                      <a:cubicBezTo>
                        <a:pt x="49983" y="53203"/>
                        <a:pt x="50236" y="52849"/>
                        <a:pt x="50388" y="52469"/>
                      </a:cubicBezTo>
                      <a:cubicBezTo>
                        <a:pt x="50489" y="52242"/>
                        <a:pt x="50515" y="52065"/>
                        <a:pt x="50337" y="51913"/>
                      </a:cubicBezTo>
                      <a:cubicBezTo>
                        <a:pt x="50257" y="51842"/>
                        <a:pt x="50177" y="51816"/>
                        <a:pt x="50099" y="51816"/>
                      </a:cubicBezTo>
                      <a:cubicBezTo>
                        <a:pt x="49982" y="51816"/>
                        <a:pt x="49872" y="51877"/>
                        <a:pt x="49781" y="51938"/>
                      </a:cubicBezTo>
                      <a:cubicBezTo>
                        <a:pt x="49249" y="52292"/>
                        <a:pt x="48794" y="52723"/>
                        <a:pt x="48363" y="53178"/>
                      </a:cubicBezTo>
                      <a:cubicBezTo>
                        <a:pt x="48009" y="53507"/>
                        <a:pt x="47705" y="53861"/>
                        <a:pt x="47250" y="54140"/>
                      </a:cubicBezTo>
                      <a:cubicBezTo>
                        <a:pt x="48363" y="52596"/>
                        <a:pt x="49755" y="51280"/>
                        <a:pt x="50970" y="49711"/>
                      </a:cubicBezTo>
                      <a:close/>
                      <a:moveTo>
                        <a:pt x="26454" y="0"/>
                      </a:moveTo>
                      <a:cubicBezTo>
                        <a:pt x="25500" y="0"/>
                        <a:pt x="24734" y="755"/>
                        <a:pt x="24777" y="1778"/>
                      </a:cubicBezTo>
                      <a:cubicBezTo>
                        <a:pt x="24777" y="2335"/>
                        <a:pt x="24954" y="2841"/>
                        <a:pt x="25232" y="3271"/>
                      </a:cubicBezTo>
                      <a:cubicBezTo>
                        <a:pt x="25628" y="3901"/>
                        <a:pt x="26191" y="4135"/>
                        <a:pt x="26783" y="4135"/>
                      </a:cubicBezTo>
                      <a:cubicBezTo>
                        <a:pt x="27024" y="4135"/>
                        <a:pt x="27269" y="4096"/>
                        <a:pt x="27510" y="4030"/>
                      </a:cubicBezTo>
                      <a:cubicBezTo>
                        <a:pt x="27611" y="4005"/>
                        <a:pt x="27712" y="3929"/>
                        <a:pt x="27712" y="3777"/>
                      </a:cubicBezTo>
                      <a:cubicBezTo>
                        <a:pt x="27626" y="3739"/>
                        <a:pt x="27540" y="3726"/>
                        <a:pt x="27457" y="3726"/>
                      </a:cubicBezTo>
                      <a:cubicBezTo>
                        <a:pt x="27320" y="3726"/>
                        <a:pt x="27190" y="3762"/>
                        <a:pt x="27080" y="3777"/>
                      </a:cubicBezTo>
                      <a:cubicBezTo>
                        <a:pt x="26994" y="3784"/>
                        <a:pt x="26913" y="3788"/>
                        <a:pt x="26836" y="3788"/>
                      </a:cubicBezTo>
                      <a:cubicBezTo>
                        <a:pt x="25791" y="3788"/>
                        <a:pt x="25466" y="3168"/>
                        <a:pt x="25207" y="2461"/>
                      </a:cubicBezTo>
                      <a:cubicBezTo>
                        <a:pt x="25156" y="2259"/>
                        <a:pt x="25106" y="2082"/>
                        <a:pt x="25080" y="1879"/>
                      </a:cubicBezTo>
                      <a:cubicBezTo>
                        <a:pt x="24946" y="1051"/>
                        <a:pt x="25623" y="322"/>
                        <a:pt x="26412" y="322"/>
                      </a:cubicBezTo>
                      <a:cubicBezTo>
                        <a:pt x="26515" y="322"/>
                        <a:pt x="26620" y="335"/>
                        <a:pt x="26725" y="361"/>
                      </a:cubicBezTo>
                      <a:cubicBezTo>
                        <a:pt x="27560" y="589"/>
                        <a:pt x="28193" y="1095"/>
                        <a:pt x="28725" y="1727"/>
                      </a:cubicBezTo>
                      <a:cubicBezTo>
                        <a:pt x="29838" y="2993"/>
                        <a:pt x="30623" y="4410"/>
                        <a:pt x="31382" y="5903"/>
                      </a:cubicBezTo>
                      <a:cubicBezTo>
                        <a:pt x="32445" y="7978"/>
                        <a:pt x="33280" y="10206"/>
                        <a:pt x="34318" y="12306"/>
                      </a:cubicBezTo>
                      <a:cubicBezTo>
                        <a:pt x="35684" y="15039"/>
                        <a:pt x="37355" y="17545"/>
                        <a:pt x="39911" y="19342"/>
                      </a:cubicBezTo>
                      <a:cubicBezTo>
                        <a:pt x="40088" y="19468"/>
                        <a:pt x="40113" y="19595"/>
                        <a:pt x="40088" y="19747"/>
                      </a:cubicBezTo>
                      <a:cubicBezTo>
                        <a:pt x="39759" y="21214"/>
                        <a:pt x="39506" y="22708"/>
                        <a:pt x="39000" y="24125"/>
                      </a:cubicBezTo>
                      <a:cubicBezTo>
                        <a:pt x="38519" y="25441"/>
                        <a:pt x="38013" y="26782"/>
                        <a:pt x="37177" y="27921"/>
                      </a:cubicBezTo>
                      <a:cubicBezTo>
                        <a:pt x="36435" y="28918"/>
                        <a:pt x="35526" y="29492"/>
                        <a:pt x="34416" y="29492"/>
                      </a:cubicBezTo>
                      <a:cubicBezTo>
                        <a:pt x="34089" y="29492"/>
                        <a:pt x="33744" y="29442"/>
                        <a:pt x="33381" y="29338"/>
                      </a:cubicBezTo>
                      <a:cubicBezTo>
                        <a:pt x="30268" y="28478"/>
                        <a:pt x="27459" y="27035"/>
                        <a:pt x="24852" y="25137"/>
                      </a:cubicBezTo>
                      <a:cubicBezTo>
                        <a:pt x="24422" y="24783"/>
                        <a:pt x="23916" y="24403"/>
                        <a:pt x="23790" y="23771"/>
                      </a:cubicBezTo>
                      <a:cubicBezTo>
                        <a:pt x="23790" y="23652"/>
                        <a:pt x="23767" y="23490"/>
                        <a:pt x="23620" y="23490"/>
                      </a:cubicBezTo>
                      <a:cubicBezTo>
                        <a:pt x="23610" y="23490"/>
                        <a:pt x="23599" y="23490"/>
                        <a:pt x="23587" y="23492"/>
                      </a:cubicBezTo>
                      <a:cubicBezTo>
                        <a:pt x="23410" y="23517"/>
                        <a:pt x="23435" y="23695"/>
                        <a:pt x="23461" y="23846"/>
                      </a:cubicBezTo>
                      <a:cubicBezTo>
                        <a:pt x="23587" y="24504"/>
                        <a:pt x="24068" y="24884"/>
                        <a:pt x="24549" y="25289"/>
                      </a:cubicBezTo>
                      <a:cubicBezTo>
                        <a:pt x="25688" y="26251"/>
                        <a:pt x="26953" y="26959"/>
                        <a:pt x="28244" y="27643"/>
                      </a:cubicBezTo>
                      <a:cubicBezTo>
                        <a:pt x="29965" y="28528"/>
                        <a:pt x="31686" y="29338"/>
                        <a:pt x="33584" y="29768"/>
                      </a:cubicBezTo>
                      <a:cubicBezTo>
                        <a:pt x="33634" y="29773"/>
                        <a:pt x="33685" y="29775"/>
                        <a:pt x="33735" y="29775"/>
                      </a:cubicBezTo>
                      <a:cubicBezTo>
                        <a:pt x="33769" y="29775"/>
                        <a:pt x="33802" y="29774"/>
                        <a:pt x="33836" y="29774"/>
                      </a:cubicBezTo>
                      <a:cubicBezTo>
                        <a:pt x="34003" y="29774"/>
                        <a:pt x="34166" y="29785"/>
                        <a:pt x="34318" y="29920"/>
                      </a:cubicBezTo>
                      <a:cubicBezTo>
                        <a:pt x="33963" y="30097"/>
                        <a:pt x="33558" y="30173"/>
                        <a:pt x="33305" y="30477"/>
                      </a:cubicBezTo>
                      <a:cubicBezTo>
                        <a:pt x="32799" y="31084"/>
                        <a:pt x="32318" y="31717"/>
                        <a:pt x="31913" y="32375"/>
                      </a:cubicBezTo>
                      <a:cubicBezTo>
                        <a:pt x="31610" y="32932"/>
                        <a:pt x="31736" y="33312"/>
                        <a:pt x="32192" y="33565"/>
                      </a:cubicBezTo>
                      <a:cubicBezTo>
                        <a:pt x="31989" y="33843"/>
                        <a:pt x="31635" y="34197"/>
                        <a:pt x="31913" y="34476"/>
                      </a:cubicBezTo>
                      <a:cubicBezTo>
                        <a:pt x="32192" y="34754"/>
                        <a:pt x="32192" y="35108"/>
                        <a:pt x="32419" y="35361"/>
                      </a:cubicBezTo>
                      <a:cubicBezTo>
                        <a:pt x="32495" y="35437"/>
                        <a:pt x="32647" y="35488"/>
                        <a:pt x="32774" y="35488"/>
                      </a:cubicBezTo>
                      <a:lnTo>
                        <a:pt x="33381" y="35488"/>
                      </a:lnTo>
                      <a:cubicBezTo>
                        <a:pt x="33077" y="36500"/>
                        <a:pt x="32748" y="37513"/>
                        <a:pt x="32571" y="38576"/>
                      </a:cubicBezTo>
                      <a:cubicBezTo>
                        <a:pt x="32369" y="40043"/>
                        <a:pt x="32394" y="41461"/>
                        <a:pt x="33002" y="42827"/>
                      </a:cubicBezTo>
                      <a:cubicBezTo>
                        <a:pt x="33077" y="43080"/>
                        <a:pt x="33204" y="43333"/>
                        <a:pt x="33457" y="43460"/>
                      </a:cubicBezTo>
                      <a:cubicBezTo>
                        <a:pt x="33634" y="43257"/>
                        <a:pt x="33508" y="43131"/>
                        <a:pt x="33432" y="43004"/>
                      </a:cubicBezTo>
                      <a:cubicBezTo>
                        <a:pt x="33077" y="42220"/>
                        <a:pt x="32900" y="41410"/>
                        <a:pt x="32824" y="40550"/>
                      </a:cubicBezTo>
                      <a:cubicBezTo>
                        <a:pt x="32698" y="38753"/>
                        <a:pt x="33255" y="37057"/>
                        <a:pt x="33761" y="35387"/>
                      </a:cubicBezTo>
                      <a:cubicBezTo>
                        <a:pt x="33786" y="35260"/>
                        <a:pt x="33887" y="35159"/>
                        <a:pt x="33963" y="35134"/>
                      </a:cubicBezTo>
                      <a:cubicBezTo>
                        <a:pt x="34571" y="34855"/>
                        <a:pt x="35153" y="34476"/>
                        <a:pt x="35684" y="34096"/>
                      </a:cubicBezTo>
                      <a:cubicBezTo>
                        <a:pt x="36292" y="33641"/>
                        <a:pt x="37000" y="33767"/>
                        <a:pt x="37684" y="33590"/>
                      </a:cubicBezTo>
                      <a:lnTo>
                        <a:pt x="37684" y="33590"/>
                      </a:lnTo>
                      <a:cubicBezTo>
                        <a:pt x="37430" y="33970"/>
                        <a:pt x="37127" y="34273"/>
                        <a:pt x="36848" y="34628"/>
                      </a:cubicBezTo>
                      <a:cubicBezTo>
                        <a:pt x="36570" y="34982"/>
                        <a:pt x="36241" y="35286"/>
                        <a:pt x="35988" y="35640"/>
                      </a:cubicBezTo>
                      <a:cubicBezTo>
                        <a:pt x="35811" y="35893"/>
                        <a:pt x="35785" y="36222"/>
                        <a:pt x="35963" y="36475"/>
                      </a:cubicBezTo>
                      <a:cubicBezTo>
                        <a:pt x="36101" y="36648"/>
                        <a:pt x="36275" y="36726"/>
                        <a:pt x="36468" y="36726"/>
                      </a:cubicBezTo>
                      <a:cubicBezTo>
                        <a:pt x="36557" y="36726"/>
                        <a:pt x="36651" y="36709"/>
                        <a:pt x="36747" y="36677"/>
                      </a:cubicBezTo>
                      <a:cubicBezTo>
                        <a:pt x="37076" y="36627"/>
                        <a:pt x="37355" y="36500"/>
                        <a:pt x="37608" y="36273"/>
                      </a:cubicBezTo>
                      <a:lnTo>
                        <a:pt x="38367" y="35615"/>
                      </a:lnTo>
                      <a:cubicBezTo>
                        <a:pt x="38595" y="35868"/>
                        <a:pt x="38772" y="36146"/>
                        <a:pt x="39000" y="36399"/>
                      </a:cubicBezTo>
                      <a:cubicBezTo>
                        <a:pt x="39961" y="37487"/>
                        <a:pt x="41176" y="38044"/>
                        <a:pt x="42543" y="38424"/>
                      </a:cubicBezTo>
                      <a:cubicBezTo>
                        <a:pt x="42897" y="38525"/>
                        <a:pt x="43074" y="38677"/>
                        <a:pt x="43175" y="39006"/>
                      </a:cubicBezTo>
                      <a:cubicBezTo>
                        <a:pt x="43327" y="39512"/>
                        <a:pt x="43504" y="40043"/>
                        <a:pt x="43631" y="40575"/>
                      </a:cubicBezTo>
                      <a:cubicBezTo>
                        <a:pt x="43935" y="42043"/>
                        <a:pt x="44086" y="43511"/>
                        <a:pt x="44314" y="45004"/>
                      </a:cubicBezTo>
                      <a:cubicBezTo>
                        <a:pt x="44441" y="45839"/>
                        <a:pt x="44542" y="46649"/>
                        <a:pt x="44643" y="47484"/>
                      </a:cubicBezTo>
                      <a:cubicBezTo>
                        <a:pt x="44668" y="47788"/>
                        <a:pt x="44643" y="48066"/>
                        <a:pt x="44289" y="48243"/>
                      </a:cubicBezTo>
                      <a:cubicBezTo>
                        <a:pt x="43783" y="48471"/>
                        <a:pt x="43327" y="48800"/>
                        <a:pt x="42872" y="49154"/>
                      </a:cubicBezTo>
                      <a:cubicBezTo>
                        <a:pt x="42391" y="49508"/>
                        <a:pt x="42011" y="49913"/>
                        <a:pt x="41758" y="50445"/>
                      </a:cubicBezTo>
                      <a:cubicBezTo>
                        <a:pt x="41100" y="51862"/>
                        <a:pt x="40670" y="53381"/>
                        <a:pt x="40240" y="54874"/>
                      </a:cubicBezTo>
                      <a:cubicBezTo>
                        <a:pt x="40138" y="55127"/>
                        <a:pt x="40037" y="55355"/>
                        <a:pt x="39860" y="55532"/>
                      </a:cubicBezTo>
                      <a:cubicBezTo>
                        <a:pt x="39202" y="56215"/>
                        <a:pt x="38392" y="56645"/>
                        <a:pt x="37557" y="57000"/>
                      </a:cubicBezTo>
                      <a:cubicBezTo>
                        <a:pt x="35648" y="57727"/>
                        <a:pt x="33657" y="57944"/>
                        <a:pt x="31658" y="57944"/>
                      </a:cubicBezTo>
                      <a:cubicBezTo>
                        <a:pt x="31431" y="57944"/>
                        <a:pt x="31204" y="57941"/>
                        <a:pt x="30977" y="57936"/>
                      </a:cubicBezTo>
                      <a:cubicBezTo>
                        <a:pt x="30673" y="57911"/>
                        <a:pt x="30597" y="57809"/>
                        <a:pt x="30496" y="57556"/>
                      </a:cubicBezTo>
                      <a:cubicBezTo>
                        <a:pt x="29914" y="55785"/>
                        <a:pt x="28902" y="54266"/>
                        <a:pt x="27611" y="52950"/>
                      </a:cubicBezTo>
                      <a:cubicBezTo>
                        <a:pt x="27508" y="52848"/>
                        <a:pt x="27406" y="52695"/>
                        <a:pt x="27209" y="52695"/>
                      </a:cubicBezTo>
                      <a:cubicBezTo>
                        <a:pt x="27163" y="52695"/>
                        <a:pt x="27112" y="52703"/>
                        <a:pt x="27054" y="52723"/>
                      </a:cubicBezTo>
                      <a:cubicBezTo>
                        <a:pt x="28370" y="54292"/>
                        <a:pt x="29661" y="55886"/>
                        <a:pt x="30218" y="57911"/>
                      </a:cubicBezTo>
                      <a:lnTo>
                        <a:pt x="29787" y="57911"/>
                      </a:lnTo>
                      <a:cubicBezTo>
                        <a:pt x="28775" y="57809"/>
                        <a:pt x="27738" y="57708"/>
                        <a:pt x="26700" y="57556"/>
                      </a:cubicBezTo>
                      <a:cubicBezTo>
                        <a:pt x="23663" y="57075"/>
                        <a:pt x="20727" y="56240"/>
                        <a:pt x="17868" y="55127"/>
                      </a:cubicBezTo>
                      <a:cubicBezTo>
                        <a:pt x="16096" y="54418"/>
                        <a:pt x="14400" y="53608"/>
                        <a:pt x="12755" y="52647"/>
                      </a:cubicBezTo>
                      <a:cubicBezTo>
                        <a:pt x="12693" y="52615"/>
                        <a:pt x="12640" y="52594"/>
                        <a:pt x="12591" y="52594"/>
                      </a:cubicBezTo>
                      <a:cubicBezTo>
                        <a:pt x="12560" y="52594"/>
                        <a:pt x="12531" y="52602"/>
                        <a:pt x="12502" y="52621"/>
                      </a:cubicBezTo>
                      <a:cubicBezTo>
                        <a:pt x="12401" y="52697"/>
                        <a:pt x="12401" y="52773"/>
                        <a:pt x="12426" y="52874"/>
                      </a:cubicBezTo>
                      <a:cubicBezTo>
                        <a:pt x="12426" y="52976"/>
                        <a:pt x="12502" y="53026"/>
                        <a:pt x="12528" y="53127"/>
                      </a:cubicBezTo>
                      <a:cubicBezTo>
                        <a:pt x="14578" y="58138"/>
                        <a:pt x="16678" y="63149"/>
                        <a:pt x="18728" y="68186"/>
                      </a:cubicBezTo>
                      <a:cubicBezTo>
                        <a:pt x="19234" y="69426"/>
                        <a:pt x="19766" y="70691"/>
                        <a:pt x="20272" y="71931"/>
                      </a:cubicBezTo>
                      <a:cubicBezTo>
                        <a:pt x="20325" y="72054"/>
                        <a:pt x="20365" y="72226"/>
                        <a:pt x="20478" y="72226"/>
                      </a:cubicBezTo>
                      <a:cubicBezTo>
                        <a:pt x="20528" y="72226"/>
                        <a:pt x="20592" y="72193"/>
                        <a:pt x="20677" y="72108"/>
                      </a:cubicBezTo>
                      <a:cubicBezTo>
                        <a:pt x="21816" y="70995"/>
                        <a:pt x="23132" y="70210"/>
                        <a:pt x="24574" y="69603"/>
                      </a:cubicBezTo>
                      <a:cubicBezTo>
                        <a:pt x="27687" y="68337"/>
                        <a:pt x="30749" y="67047"/>
                        <a:pt x="33457" y="65047"/>
                      </a:cubicBezTo>
                      <a:cubicBezTo>
                        <a:pt x="34976" y="63959"/>
                        <a:pt x="36570" y="62947"/>
                        <a:pt x="37861" y="61580"/>
                      </a:cubicBezTo>
                      <a:cubicBezTo>
                        <a:pt x="38746" y="60593"/>
                        <a:pt x="39455" y="59530"/>
                        <a:pt x="39860" y="58265"/>
                      </a:cubicBezTo>
                      <a:cubicBezTo>
                        <a:pt x="39987" y="57885"/>
                        <a:pt x="39885" y="57506"/>
                        <a:pt x="39987" y="57126"/>
                      </a:cubicBezTo>
                      <a:cubicBezTo>
                        <a:pt x="40391" y="55228"/>
                        <a:pt x="40974" y="53381"/>
                        <a:pt x="41606" y="51558"/>
                      </a:cubicBezTo>
                      <a:cubicBezTo>
                        <a:pt x="41935" y="50495"/>
                        <a:pt x="42517" y="49660"/>
                        <a:pt x="43504" y="49053"/>
                      </a:cubicBezTo>
                      <a:cubicBezTo>
                        <a:pt x="44668" y="48319"/>
                        <a:pt x="45858" y="47585"/>
                        <a:pt x="47073" y="46902"/>
                      </a:cubicBezTo>
                      <a:cubicBezTo>
                        <a:pt x="47756" y="46497"/>
                        <a:pt x="48490" y="46143"/>
                        <a:pt x="49224" y="45814"/>
                      </a:cubicBezTo>
                      <a:cubicBezTo>
                        <a:pt x="49274" y="46244"/>
                        <a:pt x="49274" y="46244"/>
                        <a:pt x="49629" y="46446"/>
                      </a:cubicBezTo>
                      <a:cubicBezTo>
                        <a:pt x="48212" y="48015"/>
                        <a:pt x="46440" y="49104"/>
                        <a:pt x="44846" y="50470"/>
                      </a:cubicBezTo>
                      <a:cubicBezTo>
                        <a:pt x="44929" y="50626"/>
                        <a:pt x="45008" y="50680"/>
                        <a:pt x="45084" y="50680"/>
                      </a:cubicBezTo>
                      <a:cubicBezTo>
                        <a:pt x="45194" y="50680"/>
                        <a:pt x="45298" y="50570"/>
                        <a:pt x="45402" y="50495"/>
                      </a:cubicBezTo>
                      <a:lnTo>
                        <a:pt x="47680" y="48699"/>
                      </a:lnTo>
                      <a:cubicBezTo>
                        <a:pt x="48465" y="48066"/>
                        <a:pt x="49249" y="47433"/>
                        <a:pt x="50135" y="46902"/>
                      </a:cubicBezTo>
                      <a:cubicBezTo>
                        <a:pt x="50158" y="47400"/>
                        <a:pt x="50241" y="47513"/>
                        <a:pt x="50676" y="47513"/>
                      </a:cubicBezTo>
                      <a:cubicBezTo>
                        <a:pt x="50727" y="47513"/>
                        <a:pt x="50783" y="47512"/>
                        <a:pt x="50844" y="47509"/>
                      </a:cubicBezTo>
                      <a:lnTo>
                        <a:pt x="50844" y="47509"/>
                      </a:lnTo>
                      <a:cubicBezTo>
                        <a:pt x="50717" y="47813"/>
                        <a:pt x="50489" y="48015"/>
                        <a:pt x="50261" y="48192"/>
                      </a:cubicBezTo>
                      <a:cubicBezTo>
                        <a:pt x="48996" y="49357"/>
                        <a:pt x="47604" y="50369"/>
                        <a:pt x="46364" y="51584"/>
                      </a:cubicBezTo>
                      <a:cubicBezTo>
                        <a:pt x="46238" y="51710"/>
                        <a:pt x="46060" y="51837"/>
                        <a:pt x="46086" y="52065"/>
                      </a:cubicBezTo>
                      <a:cubicBezTo>
                        <a:pt x="46146" y="52102"/>
                        <a:pt x="46196" y="52118"/>
                        <a:pt x="46238" y="52118"/>
                      </a:cubicBezTo>
                      <a:cubicBezTo>
                        <a:pt x="46338" y="52118"/>
                        <a:pt x="46402" y="52034"/>
                        <a:pt x="46491" y="51963"/>
                      </a:cubicBezTo>
                      <a:cubicBezTo>
                        <a:pt x="47250" y="51280"/>
                        <a:pt x="48009" y="50571"/>
                        <a:pt x="48819" y="49939"/>
                      </a:cubicBezTo>
                      <a:cubicBezTo>
                        <a:pt x="49350" y="49508"/>
                        <a:pt x="49857" y="49053"/>
                        <a:pt x="50388" y="48572"/>
                      </a:cubicBezTo>
                      <a:cubicBezTo>
                        <a:pt x="50489" y="48876"/>
                        <a:pt x="50717" y="48926"/>
                        <a:pt x="50970" y="48926"/>
                      </a:cubicBezTo>
                      <a:cubicBezTo>
                        <a:pt x="50742" y="49407"/>
                        <a:pt x="50464" y="49787"/>
                        <a:pt x="50135" y="50141"/>
                      </a:cubicBezTo>
                      <a:cubicBezTo>
                        <a:pt x="49097" y="51331"/>
                        <a:pt x="48085" y="52495"/>
                        <a:pt x="47047" y="53710"/>
                      </a:cubicBezTo>
                      <a:cubicBezTo>
                        <a:pt x="46845" y="53963"/>
                        <a:pt x="46820" y="54368"/>
                        <a:pt x="46997" y="54494"/>
                      </a:cubicBezTo>
                      <a:cubicBezTo>
                        <a:pt x="47073" y="54555"/>
                        <a:pt x="47145" y="54579"/>
                        <a:pt x="47212" y="54579"/>
                      </a:cubicBezTo>
                      <a:cubicBezTo>
                        <a:pt x="47369" y="54579"/>
                        <a:pt x="47506" y="54448"/>
                        <a:pt x="47629" y="54342"/>
                      </a:cubicBezTo>
                      <a:cubicBezTo>
                        <a:pt x="47705" y="54292"/>
                        <a:pt x="47731" y="54241"/>
                        <a:pt x="47807" y="54216"/>
                      </a:cubicBezTo>
                      <a:cubicBezTo>
                        <a:pt x="48389" y="53634"/>
                        <a:pt x="48945" y="53001"/>
                        <a:pt x="49603" y="52495"/>
                      </a:cubicBezTo>
                      <a:lnTo>
                        <a:pt x="49603" y="52495"/>
                      </a:lnTo>
                      <a:cubicBezTo>
                        <a:pt x="49983" y="52798"/>
                        <a:pt x="49654" y="53001"/>
                        <a:pt x="49426" y="53254"/>
                      </a:cubicBezTo>
                      <a:cubicBezTo>
                        <a:pt x="48161" y="54848"/>
                        <a:pt x="46870" y="56417"/>
                        <a:pt x="45580" y="58012"/>
                      </a:cubicBezTo>
                      <a:cubicBezTo>
                        <a:pt x="44188" y="59707"/>
                        <a:pt x="42720" y="61378"/>
                        <a:pt x="41378" y="63099"/>
                      </a:cubicBezTo>
                      <a:cubicBezTo>
                        <a:pt x="39911" y="64896"/>
                        <a:pt x="38468" y="66667"/>
                        <a:pt x="36950" y="68413"/>
                      </a:cubicBezTo>
                      <a:cubicBezTo>
                        <a:pt x="34723" y="70969"/>
                        <a:pt x="32344" y="73374"/>
                        <a:pt x="30041" y="75879"/>
                      </a:cubicBezTo>
                      <a:cubicBezTo>
                        <a:pt x="28396" y="77625"/>
                        <a:pt x="26725" y="79321"/>
                        <a:pt x="24878" y="80865"/>
                      </a:cubicBezTo>
                      <a:cubicBezTo>
                        <a:pt x="23840" y="81801"/>
                        <a:pt x="22777" y="82687"/>
                        <a:pt x="21537" y="83370"/>
                      </a:cubicBezTo>
                      <a:cubicBezTo>
                        <a:pt x="20742" y="83801"/>
                        <a:pt x="19925" y="84102"/>
                        <a:pt x="19079" y="84102"/>
                      </a:cubicBezTo>
                      <a:cubicBezTo>
                        <a:pt x="18633" y="84102"/>
                        <a:pt x="18179" y="84018"/>
                        <a:pt x="17716" y="83826"/>
                      </a:cubicBezTo>
                      <a:cubicBezTo>
                        <a:pt x="16830" y="83446"/>
                        <a:pt x="16121" y="82839"/>
                        <a:pt x="15514" y="82105"/>
                      </a:cubicBezTo>
                      <a:cubicBezTo>
                        <a:pt x="14755" y="81194"/>
                        <a:pt x="14173" y="80207"/>
                        <a:pt x="13565" y="79194"/>
                      </a:cubicBezTo>
                      <a:cubicBezTo>
                        <a:pt x="12350" y="77195"/>
                        <a:pt x="11186" y="75221"/>
                        <a:pt x="10073" y="73146"/>
                      </a:cubicBezTo>
                      <a:cubicBezTo>
                        <a:pt x="7896" y="69071"/>
                        <a:pt x="6074" y="64845"/>
                        <a:pt x="4252" y="60568"/>
                      </a:cubicBezTo>
                      <a:cubicBezTo>
                        <a:pt x="3189" y="58062"/>
                        <a:pt x="2151" y="55532"/>
                        <a:pt x="1417" y="52900"/>
                      </a:cubicBezTo>
                      <a:cubicBezTo>
                        <a:pt x="759" y="50495"/>
                        <a:pt x="304" y="48041"/>
                        <a:pt x="759" y="45535"/>
                      </a:cubicBezTo>
                      <a:cubicBezTo>
                        <a:pt x="1215" y="42903"/>
                        <a:pt x="2784" y="41056"/>
                        <a:pt x="5138" y="39866"/>
                      </a:cubicBezTo>
                      <a:cubicBezTo>
                        <a:pt x="6378" y="39284"/>
                        <a:pt x="7719" y="39183"/>
                        <a:pt x="9035" y="39082"/>
                      </a:cubicBezTo>
                      <a:cubicBezTo>
                        <a:pt x="10959" y="38930"/>
                        <a:pt x="12907" y="38677"/>
                        <a:pt x="14755" y="38196"/>
                      </a:cubicBezTo>
                      <a:cubicBezTo>
                        <a:pt x="17336" y="37563"/>
                        <a:pt x="19285" y="36146"/>
                        <a:pt x="20525" y="33767"/>
                      </a:cubicBezTo>
                      <a:cubicBezTo>
                        <a:pt x="21638" y="31641"/>
                        <a:pt x="22398" y="29414"/>
                        <a:pt x="23106" y="27162"/>
                      </a:cubicBezTo>
                      <a:cubicBezTo>
                        <a:pt x="23157" y="27010"/>
                        <a:pt x="23359" y="26706"/>
                        <a:pt x="23106" y="26630"/>
                      </a:cubicBezTo>
                      <a:cubicBezTo>
                        <a:pt x="23069" y="26618"/>
                        <a:pt x="23037" y="26612"/>
                        <a:pt x="23009" y="26612"/>
                      </a:cubicBezTo>
                      <a:cubicBezTo>
                        <a:pt x="22808" y="26612"/>
                        <a:pt x="22822" y="26905"/>
                        <a:pt x="22777" y="27061"/>
                      </a:cubicBezTo>
                      <a:cubicBezTo>
                        <a:pt x="22069" y="29212"/>
                        <a:pt x="21335" y="31338"/>
                        <a:pt x="20322" y="33337"/>
                      </a:cubicBezTo>
                      <a:cubicBezTo>
                        <a:pt x="19361" y="35286"/>
                        <a:pt x="17918" y="36779"/>
                        <a:pt x="15818" y="37513"/>
                      </a:cubicBezTo>
                      <a:cubicBezTo>
                        <a:pt x="14046" y="38145"/>
                        <a:pt x="12199" y="38398"/>
                        <a:pt x="10376" y="38601"/>
                      </a:cubicBezTo>
                      <a:cubicBezTo>
                        <a:pt x="9162" y="38727"/>
                        <a:pt x="7972" y="38778"/>
                        <a:pt x="6783" y="38980"/>
                      </a:cubicBezTo>
                      <a:cubicBezTo>
                        <a:pt x="4075" y="39487"/>
                        <a:pt x="2177" y="41106"/>
                        <a:pt x="1013" y="43511"/>
                      </a:cubicBezTo>
                      <a:cubicBezTo>
                        <a:pt x="0" y="45560"/>
                        <a:pt x="76" y="47788"/>
                        <a:pt x="405" y="49964"/>
                      </a:cubicBezTo>
                      <a:cubicBezTo>
                        <a:pt x="759" y="52318"/>
                        <a:pt x="1443" y="54595"/>
                        <a:pt x="2303" y="56772"/>
                      </a:cubicBezTo>
                      <a:cubicBezTo>
                        <a:pt x="3796" y="60568"/>
                        <a:pt x="5441" y="64288"/>
                        <a:pt x="7112" y="68008"/>
                      </a:cubicBezTo>
                      <a:cubicBezTo>
                        <a:pt x="8554" y="71121"/>
                        <a:pt x="10174" y="74158"/>
                        <a:pt x="11920" y="77144"/>
                      </a:cubicBezTo>
                      <a:cubicBezTo>
                        <a:pt x="12857" y="78764"/>
                        <a:pt x="13717" y="80434"/>
                        <a:pt x="14881" y="81928"/>
                      </a:cubicBezTo>
                      <a:cubicBezTo>
                        <a:pt x="15362" y="82510"/>
                        <a:pt x="15894" y="83066"/>
                        <a:pt x="16501" y="83522"/>
                      </a:cubicBezTo>
                      <a:cubicBezTo>
                        <a:pt x="17350" y="84166"/>
                        <a:pt x="18220" y="84449"/>
                        <a:pt x="19099" y="84449"/>
                      </a:cubicBezTo>
                      <a:cubicBezTo>
                        <a:pt x="19948" y="84449"/>
                        <a:pt x="20806" y="84185"/>
                        <a:pt x="21664" y="83724"/>
                      </a:cubicBezTo>
                      <a:cubicBezTo>
                        <a:pt x="23840" y="82510"/>
                        <a:pt x="25688" y="80839"/>
                        <a:pt x="27409" y="79093"/>
                      </a:cubicBezTo>
                      <a:cubicBezTo>
                        <a:pt x="30876" y="75727"/>
                        <a:pt x="34166" y="72134"/>
                        <a:pt x="37380" y="68515"/>
                      </a:cubicBezTo>
                      <a:cubicBezTo>
                        <a:pt x="39759" y="65883"/>
                        <a:pt x="41910" y="63023"/>
                        <a:pt x="44188" y="60340"/>
                      </a:cubicBezTo>
                      <a:cubicBezTo>
                        <a:pt x="44719" y="59733"/>
                        <a:pt x="45225" y="59100"/>
                        <a:pt x="45807" y="58417"/>
                      </a:cubicBezTo>
                      <a:cubicBezTo>
                        <a:pt x="45984" y="60441"/>
                        <a:pt x="46111" y="62390"/>
                        <a:pt x="46491" y="64339"/>
                      </a:cubicBezTo>
                      <a:cubicBezTo>
                        <a:pt x="46896" y="66490"/>
                        <a:pt x="47478" y="68590"/>
                        <a:pt x="48465" y="70590"/>
                      </a:cubicBezTo>
                      <a:cubicBezTo>
                        <a:pt x="49148" y="72007"/>
                        <a:pt x="50034" y="73272"/>
                        <a:pt x="51324" y="74209"/>
                      </a:cubicBezTo>
                      <a:cubicBezTo>
                        <a:pt x="51957" y="74650"/>
                        <a:pt x="52791" y="74917"/>
                        <a:pt x="53638" y="74917"/>
                      </a:cubicBezTo>
                      <a:cubicBezTo>
                        <a:pt x="54587" y="74917"/>
                        <a:pt x="55550" y="74581"/>
                        <a:pt x="56259" y="73779"/>
                      </a:cubicBezTo>
                      <a:cubicBezTo>
                        <a:pt x="57424" y="72513"/>
                        <a:pt x="57980" y="70995"/>
                        <a:pt x="58056" y="69324"/>
                      </a:cubicBezTo>
                      <a:cubicBezTo>
                        <a:pt x="58107" y="67882"/>
                        <a:pt x="57829" y="66439"/>
                        <a:pt x="57322" y="65098"/>
                      </a:cubicBezTo>
                      <a:cubicBezTo>
                        <a:pt x="56614" y="63149"/>
                        <a:pt x="55829" y="61251"/>
                        <a:pt x="55196" y="59303"/>
                      </a:cubicBezTo>
                      <a:cubicBezTo>
                        <a:pt x="54311" y="56443"/>
                        <a:pt x="53627" y="53583"/>
                        <a:pt x="53045" y="50622"/>
                      </a:cubicBezTo>
                      <a:cubicBezTo>
                        <a:pt x="52767" y="49078"/>
                        <a:pt x="52539" y="47534"/>
                        <a:pt x="52311" y="45940"/>
                      </a:cubicBezTo>
                      <a:cubicBezTo>
                        <a:pt x="52160" y="45004"/>
                        <a:pt x="52109" y="44017"/>
                        <a:pt x="51982" y="43030"/>
                      </a:cubicBezTo>
                      <a:cubicBezTo>
                        <a:pt x="51805" y="41764"/>
                        <a:pt x="51679" y="40550"/>
                        <a:pt x="51527" y="39284"/>
                      </a:cubicBezTo>
                      <a:cubicBezTo>
                        <a:pt x="51350" y="37842"/>
                        <a:pt x="51122" y="36450"/>
                        <a:pt x="50590" y="35134"/>
                      </a:cubicBezTo>
                      <a:cubicBezTo>
                        <a:pt x="50211" y="34223"/>
                        <a:pt x="49705" y="33362"/>
                        <a:pt x="48768" y="32881"/>
                      </a:cubicBezTo>
                      <a:cubicBezTo>
                        <a:pt x="47731" y="32350"/>
                        <a:pt x="46617" y="32071"/>
                        <a:pt x="45478" y="31970"/>
                      </a:cubicBezTo>
                      <a:cubicBezTo>
                        <a:pt x="45276" y="31970"/>
                        <a:pt x="45200" y="31869"/>
                        <a:pt x="45099" y="31692"/>
                      </a:cubicBezTo>
                      <a:cubicBezTo>
                        <a:pt x="44922" y="31236"/>
                        <a:pt x="44795" y="30755"/>
                        <a:pt x="44466" y="30376"/>
                      </a:cubicBezTo>
                      <a:cubicBezTo>
                        <a:pt x="44010" y="29819"/>
                        <a:pt x="43428" y="29338"/>
                        <a:pt x="42872" y="28832"/>
                      </a:cubicBezTo>
                      <a:cubicBezTo>
                        <a:pt x="42644" y="28655"/>
                        <a:pt x="42416" y="28503"/>
                        <a:pt x="42163" y="28427"/>
                      </a:cubicBezTo>
                      <a:cubicBezTo>
                        <a:pt x="41480" y="28199"/>
                        <a:pt x="40796" y="27921"/>
                        <a:pt x="40138" y="27592"/>
                      </a:cubicBezTo>
                      <a:cubicBezTo>
                        <a:pt x="39860" y="27491"/>
                        <a:pt x="39582" y="27440"/>
                        <a:pt x="39253" y="27415"/>
                      </a:cubicBezTo>
                      <a:cubicBezTo>
                        <a:pt x="39214" y="27413"/>
                        <a:pt x="39176" y="27412"/>
                        <a:pt x="39138" y="27412"/>
                      </a:cubicBezTo>
                      <a:cubicBezTo>
                        <a:pt x="38651" y="27412"/>
                        <a:pt x="38204" y="27560"/>
                        <a:pt x="37734" y="27794"/>
                      </a:cubicBezTo>
                      <a:cubicBezTo>
                        <a:pt x="39227" y="25264"/>
                        <a:pt x="39961" y="22530"/>
                        <a:pt x="40417" y="19721"/>
                      </a:cubicBezTo>
                      <a:cubicBezTo>
                        <a:pt x="42264" y="20835"/>
                        <a:pt x="44213" y="21392"/>
                        <a:pt x="46339" y="21442"/>
                      </a:cubicBezTo>
                      <a:cubicBezTo>
                        <a:pt x="46356" y="21442"/>
                        <a:pt x="46373" y="21443"/>
                        <a:pt x="46390" y="21443"/>
                      </a:cubicBezTo>
                      <a:cubicBezTo>
                        <a:pt x="48127" y="21443"/>
                        <a:pt x="51481" y="20192"/>
                        <a:pt x="51932" y="19190"/>
                      </a:cubicBezTo>
                      <a:cubicBezTo>
                        <a:pt x="51729" y="19190"/>
                        <a:pt x="51603" y="19342"/>
                        <a:pt x="51426" y="19443"/>
                      </a:cubicBezTo>
                      <a:cubicBezTo>
                        <a:pt x="49845" y="20431"/>
                        <a:pt x="48131" y="21057"/>
                        <a:pt x="46268" y="21057"/>
                      </a:cubicBezTo>
                      <a:cubicBezTo>
                        <a:pt x="45983" y="21057"/>
                        <a:pt x="45694" y="21042"/>
                        <a:pt x="45402" y="21012"/>
                      </a:cubicBezTo>
                      <a:cubicBezTo>
                        <a:pt x="43631" y="20835"/>
                        <a:pt x="41986" y="20253"/>
                        <a:pt x="40493" y="19291"/>
                      </a:cubicBezTo>
                      <a:cubicBezTo>
                        <a:pt x="38215" y="17798"/>
                        <a:pt x="36595" y="15748"/>
                        <a:pt x="35305" y="13369"/>
                      </a:cubicBezTo>
                      <a:cubicBezTo>
                        <a:pt x="34267" y="11471"/>
                        <a:pt x="33457" y="9472"/>
                        <a:pt x="32546" y="7523"/>
                      </a:cubicBezTo>
                      <a:cubicBezTo>
                        <a:pt x="31610" y="5498"/>
                        <a:pt x="30673" y="3499"/>
                        <a:pt x="29231" y="1753"/>
                      </a:cubicBezTo>
                      <a:cubicBezTo>
                        <a:pt x="28623" y="1019"/>
                        <a:pt x="27965" y="361"/>
                        <a:pt x="27004" y="82"/>
                      </a:cubicBezTo>
                      <a:cubicBezTo>
                        <a:pt x="26816" y="27"/>
                        <a:pt x="26632" y="0"/>
                        <a:pt x="26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0"/>
                <p:cNvSpPr/>
                <p:nvPr/>
              </p:nvSpPr>
              <p:spPr>
                <a:xfrm>
                  <a:off x="5287650" y="5819125"/>
                  <a:ext cx="1738025" cy="1849225"/>
                </a:xfrm>
                <a:custGeom>
                  <a:avLst/>
                  <a:gdLst/>
                  <a:ahLst/>
                  <a:cxnLst/>
                  <a:rect l="l" t="t" r="r" b="b"/>
                  <a:pathLst>
                    <a:path w="69521" h="73969" extrusionOk="0">
                      <a:moveTo>
                        <a:pt x="32929" y="1"/>
                      </a:moveTo>
                      <a:cubicBezTo>
                        <a:pt x="31799" y="1"/>
                        <a:pt x="30956" y="555"/>
                        <a:pt x="30218" y="1721"/>
                      </a:cubicBezTo>
                      <a:cubicBezTo>
                        <a:pt x="29560" y="2834"/>
                        <a:pt x="29408" y="3998"/>
                        <a:pt x="29712" y="5289"/>
                      </a:cubicBezTo>
                      <a:cubicBezTo>
                        <a:pt x="29616" y="5283"/>
                        <a:pt x="29522" y="5280"/>
                        <a:pt x="29429" y="5280"/>
                      </a:cubicBezTo>
                      <a:cubicBezTo>
                        <a:pt x="29129" y="5280"/>
                        <a:pt x="28843" y="5313"/>
                        <a:pt x="28573" y="5390"/>
                      </a:cubicBezTo>
                      <a:cubicBezTo>
                        <a:pt x="25511" y="6124"/>
                        <a:pt x="23233" y="7845"/>
                        <a:pt x="21866" y="10705"/>
                      </a:cubicBezTo>
                      <a:cubicBezTo>
                        <a:pt x="20626" y="13312"/>
                        <a:pt x="20373" y="16146"/>
                        <a:pt x="20095" y="19006"/>
                      </a:cubicBezTo>
                      <a:cubicBezTo>
                        <a:pt x="19968" y="20069"/>
                        <a:pt x="19918" y="21157"/>
                        <a:pt x="19740" y="22220"/>
                      </a:cubicBezTo>
                      <a:cubicBezTo>
                        <a:pt x="19437" y="24194"/>
                        <a:pt x="18956" y="26092"/>
                        <a:pt x="18348" y="27990"/>
                      </a:cubicBezTo>
                      <a:cubicBezTo>
                        <a:pt x="17311" y="31179"/>
                        <a:pt x="15691" y="34013"/>
                        <a:pt x="13388" y="36468"/>
                      </a:cubicBezTo>
                      <a:cubicBezTo>
                        <a:pt x="11996" y="37886"/>
                        <a:pt x="10351" y="38923"/>
                        <a:pt x="8681" y="39961"/>
                      </a:cubicBezTo>
                      <a:cubicBezTo>
                        <a:pt x="6555" y="41277"/>
                        <a:pt x="4556" y="42694"/>
                        <a:pt x="2911" y="44592"/>
                      </a:cubicBezTo>
                      <a:cubicBezTo>
                        <a:pt x="1595" y="46136"/>
                        <a:pt x="481" y="47857"/>
                        <a:pt x="228" y="49957"/>
                      </a:cubicBezTo>
                      <a:cubicBezTo>
                        <a:pt x="0" y="51779"/>
                        <a:pt x="329" y="53424"/>
                        <a:pt x="1493" y="54867"/>
                      </a:cubicBezTo>
                      <a:cubicBezTo>
                        <a:pt x="2278" y="55879"/>
                        <a:pt x="3265" y="56765"/>
                        <a:pt x="4050" y="57803"/>
                      </a:cubicBezTo>
                      <a:cubicBezTo>
                        <a:pt x="4783" y="58790"/>
                        <a:pt x="5138" y="59827"/>
                        <a:pt x="4910" y="61067"/>
                      </a:cubicBezTo>
                      <a:cubicBezTo>
                        <a:pt x="4682" y="62307"/>
                        <a:pt x="4201" y="63446"/>
                        <a:pt x="3771" y="64610"/>
                      </a:cubicBezTo>
                      <a:cubicBezTo>
                        <a:pt x="3290" y="65876"/>
                        <a:pt x="3012" y="67141"/>
                        <a:pt x="3164" y="68508"/>
                      </a:cubicBezTo>
                      <a:cubicBezTo>
                        <a:pt x="3392" y="70381"/>
                        <a:pt x="4303" y="71798"/>
                        <a:pt x="5821" y="72835"/>
                      </a:cubicBezTo>
                      <a:cubicBezTo>
                        <a:pt x="7093" y="73730"/>
                        <a:pt x="8521" y="73969"/>
                        <a:pt x="9983" y="73969"/>
                      </a:cubicBezTo>
                      <a:cubicBezTo>
                        <a:pt x="10382" y="73969"/>
                        <a:pt x="10784" y="73951"/>
                        <a:pt x="11186" y="73924"/>
                      </a:cubicBezTo>
                      <a:cubicBezTo>
                        <a:pt x="11490" y="73924"/>
                        <a:pt x="11870" y="73848"/>
                        <a:pt x="12021" y="73468"/>
                      </a:cubicBezTo>
                      <a:cubicBezTo>
                        <a:pt x="11965" y="73448"/>
                        <a:pt x="11913" y="73440"/>
                        <a:pt x="11864" y="73440"/>
                      </a:cubicBezTo>
                      <a:cubicBezTo>
                        <a:pt x="11688" y="73440"/>
                        <a:pt x="11561" y="73546"/>
                        <a:pt x="11463" y="73546"/>
                      </a:cubicBezTo>
                      <a:cubicBezTo>
                        <a:pt x="11455" y="73546"/>
                        <a:pt x="11447" y="73546"/>
                        <a:pt x="11439" y="73544"/>
                      </a:cubicBezTo>
                      <a:cubicBezTo>
                        <a:pt x="11126" y="73594"/>
                        <a:pt x="10818" y="73613"/>
                        <a:pt x="10514" y="73613"/>
                      </a:cubicBezTo>
                      <a:cubicBezTo>
                        <a:pt x="9884" y="73613"/>
                        <a:pt x="9270" y="73528"/>
                        <a:pt x="8656" y="73443"/>
                      </a:cubicBezTo>
                      <a:cubicBezTo>
                        <a:pt x="6682" y="73190"/>
                        <a:pt x="5188" y="72203"/>
                        <a:pt x="4252" y="70507"/>
                      </a:cubicBezTo>
                      <a:cubicBezTo>
                        <a:pt x="3290" y="68862"/>
                        <a:pt x="3366" y="67091"/>
                        <a:pt x="3974" y="65319"/>
                      </a:cubicBezTo>
                      <a:cubicBezTo>
                        <a:pt x="4404" y="64104"/>
                        <a:pt x="4910" y="62940"/>
                        <a:pt x="5239" y="61700"/>
                      </a:cubicBezTo>
                      <a:cubicBezTo>
                        <a:pt x="5543" y="60333"/>
                        <a:pt x="5517" y="59068"/>
                        <a:pt x="4632" y="57904"/>
                      </a:cubicBezTo>
                      <a:lnTo>
                        <a:pt x="3670" y="56664"/>
                      </a:lnTo>
                      <a:cubicBezTo>
                        <a:pt x="3037" y="55879"/>
                        <a:pt x="2253" y="55196"/>
                        <a:pt x="1645" y="54361"/>
                      </a:cubicBezTo>
                      <a:cubicBezTo>
                        <a:pt x="431" y="52665"/>
                        <a:pt x="355" y="50767"/>
                        <a:pt x="886" y="48793"/>
                      </a:cubicBezTo>
                      <a:cubicBezTo>
                        <a:pt x="1392" y="46895"/>
                        <a:pt x="2607" y="45402"/>
                        <a:pt x="3923" y="44061"/>
                      </a:cubicBezTo>
                      <a:cubicBezTo>
                        <a:pt x="5366" y="42593"/>
                        <a:pt x="7011" y="41454"/>
                        <a:pt x="8706" y="40391"/>
                      </a:cubicBezTo>
                      <a:cubicBezTo>
                        <a:pt x="10326" y="39404"/>
                        <a:pt x="11946" y="38417"/>
                        <a:pt x="13287" y="37101"/>
                      </a:cubicBezTo>
                      <a:cubicBezTo>
                        <a:pt x="15311" y="35127"/>
                        <a:pt x="16881" y="32799"/>
                        <a:pt x="17944" y="30192"/>
                      </a:cubicBezTo>
                      <a:cubicBezTo>
                        <a:pt x="19437" y="26624"/>
                        <a:pt x="20221" y="22878"/>
                        <a:pt x="20500" y="19031"/>
                      </a:cubicBezTo>
                      <a:cubicBezTo>
                        <a:pt x="20601" y="17412"/>
                        <a:pt x="20803" y="15792"/>
                        <a:pt x="21132" y="14223"/>
                      </a:cubicBezTo>
                      <a:cubicBezTo>
                        <a:pt x="21563" y="12249"/>
                        <a:pt x="22195" y="10401"/>
                        <a:pt x="23511" y="8832"/>
                      </a:cubicBezTo>
                      <a:cubicBezTo>
                        <a:pt x="24928" y="7187"/>
                        <a:pt x="26675" y="6124"/>
                        <a:pt x="28826" y="5719"/>
                      </a:cubicBezTo>
                      <a:cubicBezTo>
                        <a:pt x="29180" y="5643"/>
                        <a:pt x="29560" y="5669"/>
                        <a:pt x="29914" y="5643"/>
                      </a:cubicBezTo>
                      <a:cubicBezTo>
                        <a:pt x="30041" y="5618"/>
                        <a:pt x="30294" y="5542"/>
                        <a:pt x="30167" y="5390"/>
                      </a:cubicBezTo>
                      <a:cubicBezTo>
                        <a:pt x="29990" y="5239"/>
                        <a:pt x="30066" y="5036"/>
                        <a:pt x="30041" y="4884"/>
                      </a:cubicBezTo>
                      <a:cubicBezTo>
                        <a:pt x="29813" y="3644"/>
                        <a:pt x="30091" y="2556"/>
                        <a:pt x="30825" y="1493"/>
                      </a:cubicBezTo>
                      <a:cubicBezTo>
                        <a:pt x="31397" y="685"/>
                        <a:pt x="32106" y="353"/>
                        <a:pt x="32954" y="353"/>
                      </a:cubicBezTo>
                      <a:cubicBezTo>
                        <a:pt x="33195" y="353"/>
                        <a:pt x="33447" y="380"/>
                        <a:pt x="33710" y="430"/>
                      </a:cubicBezTo>
                      <a:cubicBezTo>
                        <a:pt x="35052" y="708"/>
                        <a:pt x="36292" y="1215"/>
                        <a:pt x="37506" y="1923"/>
                      </a:cubicBezTo>
                      <a:cubicBezTo>
                        <a:pt x="39556" y="3113"/>
                        <a:pt x="41429" y="4606"/>
                        <a:pt x="43378" y="5922"/>
                      </a:cubicBezTo>
                      <a:cubicBezTo>
                        <a:pt x="45124" y="7137"/>
                        <a:pt x="46896" y="8301"/>
                        <a:pt x="48895" y="9136"/>
                      </a:cubicBezTo>
                      <a:cubicBezTo>
                        <a:pt x="51249" y="10098"/>
                        <a:pt x="53779" y="10528"/>
                        <a:pt x="56285" y="10958"/>
                      </a:cubicBezTo>
                      <a:cubicBezTo>
                        <a:pt x="59195" y="11464"/>
                        <a:pt x="61751" y="12628"/>
                        <a:pt x="63776" y="14855"/>
                      </a:cubicBezTo>
                      <a:cubicBezTo>
                        <a:pt x="64535" y="15716"/>
                        <a:pt x="65294" y="16602"/>
                        <a:pt x="65801" y="17639"/>
                      </a:cubicBezTo>
                      <a:cubicBezTo>
                        <a:pt x="66610" y="19259"/>
                        <a:pt x="66484" y="20955"/>
                        <a:pt x="66104" y="22625"/>
                      </a:cubicBezTo>
                      <a:cubicBezTo>
                        <a:pt x="65623" y="24827"/>
                        <a:pt x="64738" y="26851"/>
                        <a:pt x="63751" y="28800"/>
                      </a:cubicBezTo>
                      <a:cubicBezTo>
                        <a:pt x="63194" y="29939"/>
                        <a:pt x="62865" y="31103"/>
                        <a:pt x="62991" y="32419"/>
                      </a:cubicBezTo>
                      <a:cubicBezTo>
                        <a:pt x="63118" y="33710"/>
                        <a:pt x="63700" y="34747"/>
                        <a:pt x="64662" y="35583"/>
                      </a:cubicBezTo>
                      <a:cubicBezTo>
                        <a:pt x="65522" y="36291"/>
                        <a:pt x="66433" y="36924"/>
                        <a:pt x="67370" y="37531"/>
                      </a:cubicBezTo>
                      <a:cubicBezTo>
                        <a:pt x="68458" y="38265"/>
                        <a:pt x="69015" y="39277"/>
                        <a:pt x="69015" y="40593"/>
                      </a:cubicBezTo>
                      <a:cubicBezTo>
                        <a:pt x="69015" y="41960"/>
                        <a:pt x="68508" y="43099"/>
                        <a:pt x="67825" y="44212"/>
                      </a:cubicBezTo>
                      <a:cubicBezTo>
                        <a:pt x="67066" y="45453"/>
                        <a:pt x="66003" y="46237"/>
                        <a:pt x="64586" y="46591"/>
                      </a:cubicBezTo>
                      <a:cubicBezTo>
                        <a:pt x="63725" y="46794"/>
                        <a:pt x="62865" y="46895"/>
                        <a:pt x="61979" y="46895"/>
                      </a:cubicBezTo>
                      <a:cubicBezTo>
                        <a:pt x="61928" y="46895"/>
                        <a:pt x="61874" y="46887"/>
                        <a:pt x="61820" y="46887"/>
                      </a:cubicBezTo>
                      <a:cubicBezTo>
                        <a:pt x="61739" y="46887"/>
                        <a:pt x="61660" y="46905"/>
                        <a:pt x="61599" y="46996"/>
                      </a:cubicBezTo>
                      <a:cubicBezTo>
                        <a:pt x="61625" y="47173"/>
                        <a:pt x="61802" y="47224"/>
                        <a:pt x="61954" y="47224"/>
                      </a:cubicBezTo>
                      <a:cubicBezTo>
                        <a:pt x="62169" y="47249"/>
                        <a:pt x="62397" y="47262"/>
                        <a:pt x="62628" y="47262"/>
                      </a:cubicBezTo>
                      <a:cubicBezTo>
                        <a:pt x="62858" y="47262"/>
                        <a:pt x="63093" y="47249"/>
                        <a:pt x="63320" y="47224"/>
                      </a:cubicBezTo>
                      <a:cubicBezTo>
                        <a:pt x="64282" y="47098"/>
                        <a:pt x="65244" y="46895"/>
                        <a:pt x="66104" y="46414"/>
                      </a:cubicBezTo>
                      <a:cubicBezTo>
                        <a:pt x="67547" y="45630"/>
                        <a:pt x="68382" y="44364"/>
                        <a:pt x="68939" y="42871"/>
                      </a:cubicBezTo>
                      <a:cubicBezTo>
                        <a:pt x="69293" y="41985"/>
                        <a:pt x="69521" y="41074"/>
                        <a:pt x="69394" y="40138"/>
                      </a:cubicBezTo>
                      <a:cubicBezTo>
                        <a:pt x="69192" y="38695"/>
                        <a:pt x="68407" y="37759"/>
                        <a:pt x="67243" y="37025"/>
                      </a:cubicBezTo>
                      <a:cubicBezTo>
                        <a:pt x="66231" y="36418"/>
                        <a:pt x="65269" y="35734"/>
                        <a:pt x="64484" y="34849"/>
                      </a:cubicBezTo>
                      <a:cubicBezTo>
                        <a:pt x="63624" y="33887"/>
                        <a:pt x="63320" y="32849"/>
                        <a:pt x="63346" y="31660"/>
                      </a:cubicBezTo>
                      <a:cubicBezTo>
                        <a:pt x="63371" y="30723"/>
                        <a:pt x="63649" y="29838"/>
                        <a:pt x="64080" y="29028"/>
                      </a:cubicBezTo>
                      <a:cubicBezTo>
                        <a:pt x="65269" y="26548"/>
                        <a:pt x="66357" y="24067"/>
                        <a:pt x="66686" y="21309"/>
                      </a:cubicBezTo>
                      <a:cubicBezTo>
                        <a:pt x="66863" y="19968"/>
                        <a:pt x="66762" y="18677"/>
                        <a:pt x="66104" y="17487"/>
                      </a:cubicBezTo>
                      <a:cubicBezTo>
                        <a:pt x="64333" y="14349"/>
                        <a:pt x="61802" y="12097"/>
                        <a:pt x="58284" y="11085"/>
                      </a:cubicBezTo>
                      <a:cubicBezTo>
                        <a:pt x="56538" y="10553"/>
                        <a:pt x="54741" y="10351"/>
                        <a:pt x="52969" y="9971"/>
                      </a:cubicBezTo>
                      <a:cubicBezTo>
                        <a:pt x="50565" y="9465"/>
                        <a:pt x="48288" y="8655"/>
                        <a:pt x="46187" y="7364"/>
                      </a:cubicBezTo>
                      <a:cubicBezTo>
                        <a:pt x="43960" y="5972"/>
                        <a:pt x="41834" y="4378"/>
                        <a:pt x="39658" y="2860"/>
                      </a:cubicBezTo>
                      <a:cubicBezTo>
                        <a:pt x="37937" y="1670"/>
                        <a:pt x="36114" y="658"/>
                        <a:pt x="34039" y="152"/>
                      </a:cubicBezTo>
                      <a:cubicBezTo>
                        <a:pt x="33639" y="52"/>
                        <a:pt x="33271" y="1"/>
                        <a:pt x="32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0"/>
                <p:cNvSpPr/>
                <p:nvPr/>
              </p:nvSpPr>
              <p:spPr>
                <a:xfrm>
                  <a:off x="5884900" y="6285825"/>
                  <a:ext cx="182875" cy="420375"/>
                </a:xfrm>
                <a:custGeom>
                  <a:avLst/>
                  <a:gdLst/>
                  <a:ahLst/>
                  <a:cxnLst/>
                  <a:rect l="l" t="t" r="r" b="b"/>
                  <a:pathLst>
                    <a:path w="7315" h="16815" extrusionOk="0">
                      <a:moveTo>
                        <a:pt x="4784" y="8639"/>
                      </a:moveTo>
                      <a:cubicBezTo>
                        <a:pt x="5822" y="8639"/>
                        <a:pt x="6556" y="9348"/>
                        <a:pt x="6707" y="10335"/>
                      </a:cubicBezTo>
                      <a:cubicBezTo>
                        <a:pt x="7062" y="12562"/>
                        <a:pt x="5442" y="15143"/>
                        <a:pt x="3670" y="15978"/>
                      </a:cubicBezTo>
                      <a:cubicBezTo>
                        <a:pt x="3284" y="16182"/>
                        <a:pt x="2881" y="16336"/>
                        <a:pt x="2461" y="16336"/>
                      </a:cubicBezTo>
                      <a:cubicBezTo>
                        <a:pt x="2359" y="16336"/>
                        <a:pt x="2256" y="16327"/>
                        <a:pt x="2152" y="16307"/>
                      </a:cubicBezTo>
                      <a:cubicBezTo>
                        <a:pt x="1292" y="16155"/>
                        <a:pt x="709" y="15523"/>
                        <a:pt x="583" y="14637"/>
                      </a:cubicBezTo>
                      <a:cubicBezTo>
                        <a:pt x="330" y="12891"/>
                        <a:pt x="988" y="11473"/>
                        <a:pt x="2051" y="10157"/>
                      </a:cubicBezTo>
                      <a:cubicBezTo>
                        <a:pt x="2633" y="9474"/>
                        <a:pt x="3316" y="8968"/>
                        <a:pt x="4202" y="8715"/>
                      </a:cubicBezTo>
                      <a:cubicBezTo>
                        <a:pt x="4404" y="8690"/>
                        <a:pt x="4582" y="8690"/>
                        <a:pt x="4784" y="8639"/>
                      </a:cubicBezTo>
                      <a:close/>
                      <a:moveTo>
                        <a:pt x="2499" y="1"/>
                      </a:moveTo>
                      <a:cubicBezTo>
                        <a:pt x="1667" y="1"/>
                        <a:pt x="887" y="520"/>
                        <a:pt x="507" y="1477"/>
                      </a:cubicBezTo>
                      <a:cubicBezTo>
                        <a:pt x="279" y="2034"/>
                        <a:pt x="203" y="2641"/>
                        <a:pt x="229" y="3248"/>
                      </a:cubicBezTo>
                      <a:cubicBezTo>
                        <a:pt x="380" y="5551"/>
                        <a:pt x="1342" y="7424"/>
                        <a:pt x="3316" y="8690"/>
                      </a:cubicBezTo>
                      <a:cubicBezTo>
                        <a:pt x="3240" y="8715"/>
                        <a:pt x="3164" y="8765"/>
                        <a:pt x="3114" y="8892"/>
                      </a:cubicBezTo>
                      <a:cubicBezTo>
                        <a:pt x="1140" y="10284"/>
                        <a:pt x="1" y="12131"/>
                        <a:pt x="178" y="14586"/>
                      </a:cubicBezTo>
                      <a:cubicBezTo>
                        <a:pt x="280" y="15971"/>
                        <a:pt x="1201" y="16815"/>
                        <a:pt x="2414" y="16815"/>
                      </a:cubicBezTo>
                      <a:cubicBezTo>
                        <a:pt x="2708" y="16815"/>
                        <a:pt x="3020" y="16765"/>
                        <a:pt x="3341" y="16661"/>
                      </a:cubicBezTo>
                      <a:cubicBezTo>
                        <a:pt x="5417" y="15953"/>
                        <a:pt x="7315" y="13194"/>
                        <a:pt x="7112" y="10765"/>
                      </a:cubicBezTo>
                      <a:cubicBezTo>
                        <a:pt x="6986" y="9250"/>
                        <a:pt x="6143" y="8348"/>
                        <a:pt x="4859" y="8348"/>
                      </a:cubicBezTo>
                      <a:cubicBezTo>
                        <a:pt x="4598" y="8348"/>
                        <a:pt x="4320" y="8385"/>
                        <a:pt x="4025" y="8462"/>
                      </a:cubicBezTo>
                      <a:cubicBezTo>
                        <a:pt x="3966" y="8476"/>
                        <a:pt x="3908" y="8491"/>
                        <a:pt x="3854" y="8491"/>
                      </a:cubicBezTo>
                      <a:cubicBezTo>
                        <a:pt x="3815" y="8491"/>
                        <a:pt x="3778" y="8483"/>
                        <a:pt x="3746" y="8462"/>
                      </a:cubicBezTo>
                      <a:cubicBezTo>
                        <a:pt x="3392" y="8259"/>
                        <a:pt x="3012" y="8107"/>
                        <a:pt x="2709" y="7829"/>
                      </a:cubicBezTo>
                      <a:cubicBezTo>
                        <a:pt x="1671" y="6867"/>
                        <a:pt x="1038" y="5678"/>
                        <a:pt x="735" y="4311"/>
                      </a:cubicBezTo>
                      <a:cubicBezTo>
                        <a:pt x="482" y="3324"/>
                        <a:pt x="532" y="2363"/>
                        <a:pt x="963" y="1426"/>
                      </a:cubicBezTo>
                      <a:cubicBezTo>
                        <a:pt x="1270" y="756"/>
                        <a:pt x="1824" y="384"/>
                        <a:pt x="2467" y="384"/>
                      </a:cubicBezTo>
                      <a:cubicBezTo>
                        <a:pt x="2722" y="384"/>
                        <a:pt x="2992" y="443"/>
                        <a:pt x="3266" y="566"/>
                      </a:cubicBezTo>
                      <a:cubicBezTo>
                        <a:pt x="3822" y="869"/>
                        <a:pt x="4202" y="1300"/>
                        <a:pt x="4430" y="1907"/>
                      </a:cubicBezTo>
                      <a:cubicBezTo>
                        <a:pt x="4494" y="2036"/>
                        <a:pt x="4504" y="2202"/>
                        <a:pt x="4630" y="2202"/>
                      </a:cubicBezTo>
                      <a:cubicBezTo>
                        <a:pt x="4652" y="2202"/>
                        <a:pt x="4678" y="2197"/>
                        <a:pt x="4708" y="2185"/>
                      </a:cubicBezTo>
                      <a:cubicBezTo>
                        <a:pt x="4911" y="2135"/>
                        <a:pt x="4809" y="1932"/>
                        <a:pt x="4784" y="1780"/>
                      </a:cubicBezTo>
                      <a:cubicBezTo>
                        <a:pt x="4683" y="1350"/>
                        <a:pt x="4430" y="1021"/>
                        <a:pt x="4126" y="718"/>
                      </a:cubicBezTo>
                      <a:cubicBezTo>
                        <a:pt x="3630" y="232"/>
                        <a:pt x="3053" y="1"/>
                        <a:pt x="2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0"/>
                <p:cNvSpPr/>
                <p:nvPr/>
              </p:nvSpPr>
              <p:spPr>
                <a:xfrm>
                  <a:off x="6298050" y="6489125"/>
                  <a:ext cx="120250" cy="101950"/>
                </a:xfrm>
                <a:custGeom>
                  <a:avLst/>
                  <a:gdLst/>
                  <a:ahLst/>
                  <a:cxnLst/>
                  <a:rect l="l" t="t" r="r" b="b"/>
                  <a:pathLst>
                    <a:path w="4810" h="4078" extrusionOk="0">
                      <a:moveTo>
                        <a:pt x="1570" y="1646"/>
                      </a:moveTo>
                      <a:lnTo>
                        <a:pt x="1570" y="1646"/>
                      </a:lnTo>
                      <a:cubicBezTo>
                        <a:pt x="2203" y="1722"/>
                        <a:pt x="2861" y="1722"/>
                        <a:pt x="3443" y="2101"/>
                      </a:cubicBezTo>
                      <a:cubicBezTo>
                        <a:pt x="3274" y="2156"/>
                        <a:pt x="3112" y="2180"/>
                        <a:pt x="2955" y="2180"/>
                      </a:cubicBezTo>
                      <a:cubicBezTo>
                        <a:pt x="2456" y="2180"/>
                        <a:pt x="2013" y="1935"/>
                        <a:pt x="1570" y="1646"/>
                      </a:cubicBezTo>
                      <a:close/>
                      <a:moveTo>
                        <a:pt x="3038" y="1"/>
                      </a:moveTo>
                      <a:cubicBezTo>
                        <a:pt x="2076" y="127"/>
                        <a:pt x="1064" y="558"/>
                        <a:pt x="153" y="1114"/>
                      </a:cubicBezTo>
                      <a:cubicBezTo>
                        <a:pt x="26" y="1216"/>
                        <a:pt x="1" y="1317"/>
                        <a:pt x="26" y="1443"/>
                      </a:cubicBezTo>
                      <a:cubicBezTo>
                        <a:pt x="304" y="2709"/>
                        <a:pt x="912" y="3670"/>
                        <a:pt x="2279" y="4025"/>
                      </a:cubicBezTo>
                      <a:cubicBezTo>
                        <a:pt x="2411" y="4061"/>
                        <a:pt x="2543" y="4078"/>
                        <a:pt x="2671" y="4078"/>
                      </a:cubicBezTo>
                      <a:cubicBezTo>
                        <a:pt x="3448" y="4078"/>
                        <a:pt x="4101" y="3451"/>
                        <a:pt x="4101" y="2582"/>
                      </a:cubicBezTo>
                      <a:cubicBezTo>
                        <a:pt x="4101" y="2278"/>
                        <a:pt x="4126" y="2025"/>
                        <a:pt x="4303" y="1772"/>
                      </a:cubicBezTo>
                      <a:cubicBezTo>
                        <a:pt x="4809" y="887"/>
                        <a:pt x="4253" y="1"/>
                        <a:pt x="3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0"/>
                <p:cNvSpPr/>
                <p:nvPr/>
              </p:nvSpPr>
              <p:spPr>
                <a:xfrm>
                  <a:off x="6174675" y="6240875"/>
                  <a:ext cx="139225" cy="90225"/>
                </a:xfrm>
                <a:custGeom>
                  <a:avLst/>
                  <a:gdLst/>
                  <a:ahLst/>
                  <a:cxnLst/>
                  <a:rect l="l" t="t" r="r" b="b"/>
                  <a:pathLst>
                    <a:path w="5569" h="3609" extrusionOk="0">
                      <a:moveTo>
                        <a:pt x="2705" y="1"/>
                      </a:moveTo>
                      <a:cubicBezTo>
                        <a:pt x="2666" y="1"/>
                        <a:pt x="2626" y="17"/>
                        <a:pt x="2582" y="61"/>
                      </a:cubicBezTo>
                      <a:cubicBezTo>
                        <a:pt x="2456" y="187"/>
                        <a:pt x="2557" y="288"/>
                        <a:pt x="2658" y="364"/>
                      </a:cubicBezTo>
                      <a:cubicBezTo>
                        <a:pt x="2861" y="542"/>
                        <a:pt x="2987" y="795"/>
                        <a:pt x="3114" y="1048"/>
                      </a:cubicBezTo>
                      <a:cubicBezTo>
                        <a:pt x="1595" y="1200"/>
                        <a:pt x="203" y="1807"/>
                        <a:pt x="1" y="2465"/>
                      </a:cubicBezTo>
                      <a:cubicBezTo>
                        <a:pt x="720" y="2163"/>
                        <a:pt x="1397" y="1798"/>
                        <a:pt x="2149" y="1798"/>
                      </a:cubicBezTo>
                      <a:cubicBezTo>
                        <a:pt x="2217" y="1798"/>
                        <a:pt x="2285" y="1801"/>
                        <a:pt x="2354" y="1807"/>
                      </a:cubicBezTo>
                      <a:cubicBezTo>
                        <a:pt x="2177" y="2161"/>
                        <a:pt x="2076" y="2490"/>
                        <a:pt x="2101" y="2845"/>
                      </a:cubicBezTo>
                      <a:cubicBezTo>
                        <a:pt x="2101" y="3174"/>
                        <a:pt x="2228" y="3427"/>
                        <a:pt x="2532" y="3553"/>
                      </a:cubicBezTo>
                      <a:cubicBezTo>
                        <a:pt x="2614" y="3591"/>
                        <a:pt x="2697" y="3608"/>
                        <a:pt x="2779" y="3608"/>
                      </a:cubicBezTo>
                      <a:cubicBezTo>
                        <a:pt x="2971" y="3608"/>
                        <a:pt x="3156" y="3511"/>
                        <a:pt x="3316" y="3351"/>
                      </a:cubicBezTo>
                      <a:cubicBezTo>
                        <a:pt x="3569" y="3123"/>
                        <a:pt x="3670" y="2845"/>
                        <a:pt x="3797" y="2566"/>
                      </a:cubicBezTo>
                      <a:cubicBezTo>
                        <a:pt x="3955" y="2733"/>
                        <a:pt x="4184" y="2812"/>
                        <a:pt x="4430" y="2812"/>
                      </a:cubicBezTo>
                      <a:cubicBezTo>
                        <a:pt x="4854" y="2812"/>
                        <a:pt x="5328" y="2578"/>
                        <a:pt x="5568" y="2161"/>
                      </a:cubicBezTo>
                      <a:cubicBezTo>
                        <a:pt x="5446" y="2074"/>
                        <a:pt x="5348" y="2047"/>
                        <a:pt x="5257" y="2047"/>
                      </a:cubicBezTo>
                      <a:cubicBezTo>
                        <a:pt x="5216" y="2047"/>
                        <a:pt x="5177" y="2052"/>
                        <a:pt x="5138" y="2060"/>
                      </a:cubicBezTo>
                      <a:cubicBezTo>
                        <a:pt x="5023" y="2083"/>
                        <a:pt x="4912" y="2096"/>
                        <a:pt x="4805" y="2096"/>
                      </a:cubicBezTo>
                      <a:cubicBezTo>
                        <a:pt x="4442" y="2096"/>
                        <a:pt x="4127" y="1951"/>
                        <a:pt x="3873" y="1579"/>
                      </a:cubicBezTo>
                      <a:cubicBezTo>
                        <a:pt x="3721" y="1326"/>
                        <a:pt x="3544" y="1098"/>
                        <a:pt x="3443" y="820"/>
                      </a:cubicBezTo>
                      <a:cubicBezTo>
                        <a:pt x="3341" y="542"/>
                        <a:pt x="3139" y="288"/>
                        <a:pt x="2911" y="111"/>
                      </a:cubicBezTo>
                      <a:cubicBezTo>
                        <a:pt x="2845" y="61"/>
                        <a:pt x="2778" y="1"/>
                        <a:pt x="2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0"/>
                <p:cNvSpPr/>
                <p:nvPr/>
              </p:nvSpPr>
              <p:spPr>
                <a:xfrm>
                  <a:off x="6527100" y="6332550"/>
                  <a:ext cx="282200" cy="86550"/>
                </a:xfrm>
                <a:custGeom>
                  <a:avLst/>
                  <a:gdLst/>
                  <a:ahLst/>
                  <a:cxnLst/>
                  <a:rect l="l" t="t" r="r" b="b"/>
                  <a:pathLst>
                    <a:path w="11288" h="3462" extrusionOk="0">
                      <a:moveTo>
                        <a:pt x="231" y="1"/>
                      </a:moveTo>
                      <a:cubicBezTo>
                        <a:pt x="200" y="1"/>
                        <a:pt x="166" y="12"/>
                        <a:pt x="127" y="38"/>
                      </a:cubicBezTo>
                      <a:cubicBezTo>
                        <a:pt x="0" y="139"/>
                        <a:pt x="76" y="266"/>
                        <a:pt x="127" y="367"/>
                      </a:cubicBezTo>
                      <a:cubicBezTo>
                        <a:pt x="228" y="519"/>
                        <a:pt x="329" y="620"/>
                        <a:pt x="405" y="747"/>
                      </a:cubicBezTo>
                      <a:cubicBezTo>
                        <a:pt x="785" y="1126"/>
                        <a:pt x="1240" y="1455"/>
                        <a:pt x="1645" y="1810"/>
                      </a:cubicBezTo>
                      <a:cubicBezTo>
                        <a:pt x="2945" y="2844"/>
                        <a:pt x="4624" y="3462"/>
                        <a:pt x="6297" y="3462"/>
                      </a:cubicBezTo>
                      <a:cubicBezTo>
                        <a:pt x="7653" y="3462"/>
                        <a:pt x="9005" y="3056"/>
                        <a:pt x="10149" y="2139"/>
                      </a:cubicBezTo>
                      <a:cubicBezTo>
                        <a:pt x="10629" y="1759"/>
                        <a:pt x="11136" y="1379"/>
                        <a:pt x="11287" y="671"/>
                      </a:cubicBezTo>
                      <a:cubicBezTo>
                        <a:pt x="11269" y="668"/>
                        <a:pt x="11252" y="667"/>
                        <a:pt x="11236" y="667"/>
                      </a:cubicBezTo>
                      <a:cubicBezTo>
                        <a:pt x="11076" y="667"/>
                        <a:pt x="11030" y="774"/>
                        <a:pt x="10984" y="797"/>
                      </a:cubicBezTo>
                      <a:cubicBezTo>
                        <a:pt x="10857" y="1000"/>
                        <a:pt x="10705" y="1177"/>
                        <a:pt x="10528" y="1329"/>
                      </a:cubicBezTo>
                      <a:cubicBezTo>
                        <a:pt x="9242" y="2483"/>
                        <a:pt x="7826" y="3047"/>
                        <a:pt x="6309" y="3047"/>
                      </a:cubicBezTo>
                      <a:cubicBezTo>
                        <a:pt x="5499" y="3047"/>
                        <a:pt x="4660" y="2886"/>
                        <a:pt x="3796" y="2569"/>
                      </a:cubicBezTo>
                      <a:cubicBezTo>
                        <a:pt x="2480" y="2088"/>
                        <a:pt x="1392" y="1227"/>
                        <a:pt x="456" y="165"/>
                      </a:cubicBezTo>
                      <a:cubicBezTo>
                        <a:pt x="381" y="90"/>
                        <a:pt x="320" y="1"/>
                        <a:pt x="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0"/>
                <p:cNvSpPr/>
                <p:nvPr/>
              </p:nvSpPr>
              <p:spPr>
                <a:xfrm>
                  <a:off x="5649550" y="6441675"/>
                  <a:ext cx="158200" cy="290425"/>
                </a:xfrm>
                <a:custGeom>
                  <a:avLst/>
                  <a:gdLst/>
                  <a:ahLst/>
                  <a:cxnLst/>
                  <a:rect l="l" t="t" r="r" b="b"/>
                  <a:pathLst>
                    <a:path w="6328" h="11617" extrusionOk="0">
                      <a:moveTo>
                        <a:pt x="6024" y="1"/>
                      </a:moveTo>
                      <a:cubicBezTo>
                        <a:pt x="5113" y="4430"/>
                        <a:pt x="2810" y="8150"/>
                        <a:pt x="0" y="11617"/>
                      </a:cubicBezTo>
                      <a:cubicBezTo>
                        <a:pt x="203" y="11617"/>
                        <a:pt x="304" y="11516"/>
                        <a:pt x="380" y="11465"/>
                      </a:cubicBezTo>
                      <a:cubicBezTo>
                        <a:pt x="785" y="11085"/>
                        <a:pt x="1139" y="10706"/>
                        <a:pt x="1468" y="10250"/>
                      </a:cubicBezTo>
                      <a:cubicBezTo>
                        <a:pt x="2911" y="8453"/>
                        <a:pt x="4050" y="6454"/>
                        <a:pt x="5011" y="4379"/>
                      </a:cubicBezTo>
                      <a:cubicBezTo>
                        <a:pt x="5619" y="3114"/>
                        <a:pt x="6024" y="1823"/>
                        <a:pt x="6251" y="431"/>
                      </a:cubicBezTo>
                      <a:cubicBezTo>
                        <a:pt x="6277" y="254"/>
                        <a:pt x="6327" y="127"/>
                        <a:pt x="60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0"/>
                <p:cNvSpPr/>
                <p:nvPr/>
              </p:nvSpPr>
              <p:spPr>
                <a:xfrm>
                  <a:off x="5426200" y="7643800"/>
                  <a:ext cx="210725" cy="69950"/>
                </a:xfrm>
                <a:custGeom>
                  <a:avLst/>
                  <a:gdLst/>
                  <a:ahLst/>
                  <a:cxnLst/>
                  <a:rect l="l" t="t" r="r" b="b"/>
                  <a:pathLst>
                    <a:path w="8429" h="2798" extrusionOk="0">
                      <a:moveTo>
                        <a:pt x="8251" y="0"/>
                      </a:moveTo>
                      <a:lnTo>
                        <a:pt x="8251" y="0"/>
                      </a:lnTo>
                      <a:cubicBezTo>
                        <a:pt x="8099" y="228"/>
                        <a:pt x="7973" y="456"/>
                        <a:pt x="7821" y="608"/>
                      </a:cubicBezTo>
                      <a:cubicBezTo>
                        <a:pt x="6834" y="1696"/>
                        <a:pt x="5644" y="2379"/>
                        <a:pt x="4126" y="2405"/>
                      </a:cubicBezTo>
                      <a:cubicBezTo>
                        <a:pt x="4014" y="2410"/>
                        <a:pt x="3903" y="2413"/>
                        <a:pt x="3793" y="2413"/>
                      </a:cubicBezTo>
                      <a:cubicBezTo>
                        <a:pt x="2852" y="2413"/>
                        <a:pt x="1963" y="2209"/>
                        <a:pt x="1215" y="1620"/>
                      </a:cubicBezTo>
                      <a:cubicBezTo>
                        <a:pt x="886" y="1367"/>
                        <a:pt x="608" y="1013"/>
                        <a:pt x="380" y="684"/>
                      </a:cubicBezTo>
                      <a:cubicBezTo>
                        <a:pt x="344" y="592"/>
                        <a:pt x="294" y="527"/>
                        <a:pt x="221" y="527"/>
                      </a:cubicBezTo>
                      <a:cubicBezTo>
                        <a:pt x="193" y="527"/>
                        <a:pt x="162" y="536"/>
                        <a:pt x="127" y="557"/>
                      </a:cubicBezTo>
                      <a:cubicBezTo>
                        <a:pt x="1" y="608"/>
                        <a:pt x="26" y="734"/>
                        <a:pt x="77" y="835"/>
                      </a:cubicBezTo>
                      <a:cubicBezTo>
                        <a:pt x="102" y="886"/>
                        <a:pt x="127" y="937"/>
                        <a:pt x="153" y="987"/>
                      </a:cubicBezTo>
                      <a:cubicBezTo>
                        <a:pt x="659" y="1721"/>
                        <a:pt x="1342" y="2278"/>
                        <a:pt x="2228" y="2531"/>
                      </a:cubicBezTo>
                      <a:cubicBezTo>
                        <a:pt x="2824" y="2697"/>
                        <a:pt x="3421" y="2797"/>
                        <a:pt x="4017" y="2797"/>
                      </a:cubicBezTo>
                      <a:cubicBezTo>
                        <a:pt x="4332" y="2797"/>
                        <a:pt x="4646" y="2769"/>
                        <a:pt x="4961" y="2708"/>
                      </a:cubicBezTo>
                      <a:cubicBezTo>
                        <a:pt x="6226" y="2455"/>
                        <a:pt x="7289" y="1772"/>
                        <a:pt x="8099" y="760"/>
                      </a:cubicBezTo>
                      <a:cubicBezTo>
                        <a:pt x="8251" y="582"/>
                        <a:pt x="8428" y="355"/>
                        <a:pt x="8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0"/>
                <p:cNvSpPr/>
                <p:nvPr/>
              </p:nvSpPr>
              <p:spPr>
                <a:xfrm>
                  <a:off x="5920975" y="6719600"/>
                  <a:ext cx="70250" cy="76400"/>
                </a:xfrm>
                <a:custGeom>
                  <a:avLst/>
                  <a:gdLst/>
                  <a:ahLst/>
                  <a:cxnLst/>
                  <a:rect l="l" t="t" r="r" b="b"/>
                  <a:pathLst>
                    <a:path w="2810" h="3056" extrusionOk="0">
                      <a:moveTo>
                        <a:pt x="1441" y="371"/>
                      </a:moveTo>
                      <a:cubicBezTo>
                        <a:pt x="1458" y="371"/>
                        <a:pt x="1476" y="372"/>
                        <a:pt x="1494" y="373"/>
                      </a:cubicBezTo>
                      <a:cubicBezTo>
                        <a:pt x="1823" y="399"/>
                        <a:pt x="2000" y="626"/>
                        <a:pt x="2101" y="905"/>
                      </a:cubicBezTo>
                      <a:cubicBezTo>
                        <a:pt x="2177" y="1082"/>
                        <a:pt x="2202" y="1259"/>
                        <a:pt x="2227" y="1386"/>
                      </a:cubicBezTo>
                      <a:cubicBezTo>
                        <a:pt x="2202" y="1791"/>
                        <a:pt x="2101" y="2120"/>
                        <a:pt x="1873" y="2423"/>
                      </a:cubicBezTo>
                      <a:cubicBezTo>
                        <a:pt x="1720" y="2611"/>
                        <a:pt x="1519" y="2707"/>
                        <a:pt x="1321" y="2707"/>
                      </a:cubicBezTo>
                      <a:cubicBezTo>
                        <a:pt x="1093" y="2707"/>
                        <a:pt x="870" y="2580"/>
                        <a:pt x="734" y="2322"/>
                      </a:cubicBezTo>
                      <a:cubicBezTo>
                        <a:pt x="481" y="1791"/>
                        <a:pt x="532" y="1284"/>
                        <a:pt x="836" y="778"/>
                      </a:cubicBezTo>
                      <a:cubicBezTo>
                        <a:pt x="978" y="541"/>
                        <a:pt x="1186" y="371"/>
                        <a:pt x="1441" y="371"/>
                      </a:cubicBezTo>
                      <a:close/>
                      <a:moveTo>
                        <a:pt x="1413" y="1"/>
                      </a:moveTo>
                      <a:cubicBezTo>
                        <a:pt x="1206" y="1"/>
                        <a:pt x="1005" y="72"/>
                        <a:pt x="836" y="222"/>
                      </a:cubicBezTo>
                      <a:cubicBezTo>
                        <a:pt x="127" y="778"/>
                        <a:pt x="0" y="1892"/>
                        <a:pt x="532" y="2626"/>
                      </a:cubicBezTo>
                      <a:cubicBezTo>
                        <a:pt x="734" y="2879"/>
                        <a:pt x="987" y="3031"/>
                        <a:pt x="1342" y="3056"/>
                      </a:cubicBezTo>
                      <a:cubicBezTo>
                        <a:pt x="1569" y="3056"/>
                        <a:pt x="1747" y="2980"/>
                        <a:pt x="1898" y="2879"/>
                      </a:cubicBezTo>
                      <a:cubicBezTo>
                        <a:pt x="2607" y="2373"/>
                        <a:pt x="2810" y="1158"/>
                        <a:pt x="2303" y="475"/>
                      </a:cubicBezTo>
                      <a:cubicBezTo>
                        <a:pt x="2058" y="168"/>
                        <a:pt x="1729"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0"/>
                <p:cNvSpPr/>
                <p:nvPr/>
              </p:nvSpPr>
              <p:spPr>
                <a:xfrm>
                  <a:off x="5834300" y="6772700"/>
                  <a:ext cx="64750" cy="58100"/>
                </a:xfrm>
                <a:custGeom>
                  <a:avLst/>
                  <a:gdLst/>
                  <a:ahLst/>
                  <a:cxnLst/>
                  <a:rect l="l" t="t" r="r" b="b"/>
                  <a:pathLst>
                    <a:path w="2590" h="2324" extrusionOk="0">
                      <a:moveTo>
                        <a:pt x="1887" y="391"/>
                      </a:moveTo>
                      <a:cubicBezTo>
                        <a:pt x="2130" y="391"/>
                        <a:pt x="2218" y="540"/>
                        <a:pt x="2151" y="805"/>
                      </a:cubicBezTo>
                      <a:cubicBezTo>
                        <a:pt x="2025" y="1362"/>
                        <a:pt x="1342" y="1944"/>
                        <a:pt x="861" y="1944"/>
                      </a:cubicBezTo>
                      <a:cubicBezTo>
                        <a:pt x="826" y="1950"/>
                        <a:pt x="794" y="1952"/>
                        <a:pt x="765" y="1952"/>
                      </a:cubicBezTo>
                      <a:cubicBezTo>
                        <a:pt x="517" y="1952"/>
                        <a:pt x="464" y="1769"/>
                        <a:pt x="532" y="1565"/>
                      </a:cubicBezTo>
                      <a:cubicBezTo>
                        <a:pt x="633" y="1109"/>
                        <a:pt x="1291" y="476"/>
                        <a:pt x="1772" y="401"/>
                      </a:cubicBezTo>
                      <a:cubicBezTo>
                        <a:pt x="1814" y="394"/>
                        <a:pt x="1852" y="391"/>
                        <a:pt x="1887" y="391"/>
                      </a:cubicBezTo>
                      <a:close/>
                      <a:moveTo>
                        <a:pt x="1853" y="1"/>
                      </a:moveTo>
                      <a:cubicBezTo>
                        <a:pt x="1757" y="1"/>
                        <a:pt x="1653" y="16"/>
                        <a:pt x="1544" y="46"/>
                      </a:cubicBezTo>
                      <a:cubicBezTo>
                        <a:pt x="835" y="274"/>
                        <a:pt x="329" y="755"/>
                        <a:pt x="127" y="1514"/>
                      </a:cubicBezTo>
                      <a:cubicBezTo>
                        <a:pt x="0" y="1995"/>
                        <a:pt x="279" y="2324"/>
                        <a:pt x="785" y="2324"/>
                      </a:cubicBezTo>
                      <a:cubicBezTo>
                        <a:pt x="1519" y="2324"/>
                        <a:pt x="2379" y="1565"/>
                        <a:pt x="2506" y="881"/>
                      </a:cubicBezTo>
                      <a:cubicBezTo>
                        <a:pt x="2589" y="337"/>
                        <a:pt x="2310" y="1"/>
                        <a:pt x="18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6072175" y="5943975"/>
                  <a:ext cx="55700" cy="107375"/>
                </a:xfrm>
                <a:custGeom>
                  <a:avLst/>
                  <a:gdLst/>
                  <a:ahLst/>
                  <a:cxnLst/>
                  <a:rect l="l" t="t" r="r" b="b"/>
                  <a:pathLst>
                    <a:path w="2228" h="4295" extrusionOk="0">
                      <a:moveTo>
                        <a:pt x="1720" y="1"/>
                      </a:moveTo>
                      <a:cubicBezTo>
                        <a:pt x="1648" y="1"/>
                        <a:pt x="1578" y="19"/>
                        <a:pt x="1519" y="42"/>
                      </a:cubicBezTo>
                      <a:cubicBezTo>
                        <a:pt x="1089" y="245"/>
                        <a:pt x="710" y="523"/>
                        <a:pt x="507" y="978"/>
                      </a:cubicBezTo>
                      <a:cubicBezTo>
                        <a:pt x="1" y="2067"/>
                        <a:pt x="760" y="3838"/>
                        <a:pt x="1899" y="4268"/>
                      </a:cubicBezTo>
                      <a:cubicBezTo>
                        <a:pt x="1954" y="4284"/>
                        <a:pt x="2004" y="4295"/>
                        <a:pt x="2047" y="4295"/>
                      </a:cubicBezTo>
                      <a:cubicBezTo>
                        <a:pt x="2145" y="4295"/>
                        <a:pt x="2211" y="4241"/>
                        <a:pt x="2228" y="4066"/>
                      </a:cubicBezTo>
                      <a:cubicBezTo>
                        <a:pt x="1823" y="3914"/>
                        <a:pt x="1469" y="3636"/>
                        <a:pt x="1216" y="3256"/>
                      </a:cubicBezTo>
                      <a:cubicBezTo>
                        <a:pt x="355" y="2117"/>
                        <a:pt x="634" y="903"/>
                        <a:pt x="1874" y="245"/>
                      </a:cubicBezTo>
                      <a:cubicBezTo>
                        <a:pt x="1950" y="219"/>
                        <a:pt x="1975" y="169"/>
                        <a:pt x="1975" y="93"/>
                      </a:cubicBezTo>
                      <a:cubicBezTo>
                        <a:pt x="1893" y="25"/>
                        <a:pt x="1805" y="1"/>
                        <a:pt x="17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6734625" y="6342975"/>
                  <a:ext cx="55050" cy="49475"/>
                </a:xfrm>
                <a:custGeom>
                  <a:avLst/>
                  <a:gdLst/>
                  <a:ahLst/>
                  <a:cxnLst/>
                  <a:rect l="l" t="t" r="r" b="b"/>
                  <a:pathLst>
                    <a:path w="2202" h="1979" extrusionOk="0">
                      <a:moveTo>
                        <a:pt x="2101" y="1"/>
                      </a:moveTo>
                      <a:cubicBezTo>
                        <a:pt x="2025" y="1"/>
                        <a:pt x="1974" y="26"/>
                        <a:pt x="1949" y="127"/>
                      </a:cubicBezTo>
                      <a:cubicBezTo>
                        <a:pt x="1544" y="785"/>
                        <a:pt x="937" y="1241"/>
                        <a:pt x="253" y="1595"/>
                      </a:cubicBezTo>
                      <a:cubicBezTo>
                        <a:pt x="152" y="1646"/>
                        <a:pt x="0" y="1646"/>
                        <a:pt x="51" y="1848"/>
                      </a:cubicBezTo>
                      <a:cubicBezTo>
                        <a:pt x="87" y="1945"/>
                        <a:pt x="141" y="1978"/>
                        <a:pt x="201" y="1978"/>
                      </a:cubicBezTo>
                      <a:cubicBezTo>
                        <a:pt x="266" y="1978"/>
                        <a:pt x="339" y="1938"/>
                        <a:pt x="405" y="1899"/>
                      </a:cubicBezTo>
                      <a:cubicBezTo>
                        <a:pt x="1063" y="1646"/>
                        <a:pt x="1569" y="1165"/>
                        <a:pt x="1974" y="608"/>
                      </a:cubicBezTo>
                      <a:cubicBezTo>
                        <a:pt x="2075" y="406"/>
                        <a:pt x="2202" y="228"/>
                        <a:pt x="2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0"/>
                <p:cNvSpPr/>
                <p:nvPr/>
              </p:nvSpPr>
              <p:spPr>
                <a:xfrm>
                  <a:off x="5606525" y="7657725"/>
                  <a:ext cx="41150" cy="49850"/>
                </a:xfrm>
                <a:custGeom>
                  <a:avLst/>
                  <a:gdLst/>
                  <a:ahLst/>
                  <a:cxnLst/>
                  <a:rect l="l" t="t" r="r" b="b"/>
                  <a:pathLst>
                    <a:path w="1646" h="1994" extrusionOk="0">
                      <a:moveTo>
                        <a:pt x="1418" y="0"/>
                      </a:moveTo>
                      <a:cubicBezTo>
                        <a:pt x="1240" y="278"/>
                        <a:pt x="1089" y="557"/>
                        <a:pt x="911" y="810"/>
                      </a:cubicBezTo>
                      <a:cubicBezTo>
                        <a:pt x="734" y="1139"/>
                        <a:pt x="582" y="1468"/>
                        <a:pt x="228" y="1645"/>
                      </a:cubicBezTo>
                      <a:cubicBezTo>
                        <a:pt x="102" y="1696"/>
                        <a:pt x="0" y="1772"/>
                        <a:pt x="76" y="1898"/>
                      </a:cubicBezTo>
                      <a:cubicBezTo>
                        <a:pt x="102" y="1974"/>
                        <a:pt x="152" y="1993"/>
                        <a:pt x="209" y="1993"/>
                      </a:cubicBezTo>
                      <a:cubicBezTo>
                        <a:pt x="266" y="1993"/>
                        <a:pt x="329" y="1974"/>
                        <a:pt x="380" y="1974"/>
                      </a:cubicBezTo>
                      <a:cubicBezTo>
                        <a:pt x="507" y="1949"/>
                        <a:pt x="582" y="1898"/>
                        <a:pt x="658" y="1797"/>
                      </a:cubicBezTo>
                      <a:cubicBezTo>
                        <a:pt x="1114" y="1392"/>
                        <a:pt x="1342" y="835"/>
                        <a:pt x="1595" y="304"/>
                      </a:cubicBezTo>
                      <a:cubicBezTo>
                        <a:pt x="1645" y="203"/>
                        <a:pt x="1620" y="76"/>
                        <a:pt x="14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0"/>
                <p:cNvSpPr/>
                <p:nvPr/>
              </p:nvSpPr>
              <p:spPr>
                <a:xfrm>
                  <a:off x="6138625" y="6354050"/>
                  <a:ext cx="11400" cy="11100"/>
                </a:xfrm>
                <a:custGeom>
                  <a:avLst/>
                  <a:gdLst/>
                  <a:ahLst/>
                  <a:cxnLst/>
                  <a:rect l="l" t="t" r="r" b="b"/>
                  <a:pathLst>
                    <a:path w="456" h="444" extrusionOk="0">
                      <a:moveTo>
                        <a:pt x="300" y="0"/>
                      </a:moveTo>
                      <a:cubicBezTo>
                        <a:pt x="279" y="0"/>
                        <a:pt x="255" y="4"/>
                        <a:pt x="228" y="13"/>
                      </a:cubicBezTo>
                      <a:cubicBezTo>
                        <a:pt x="76" y="13"/>
                        <a:pt x="0" y="89"/>
                        <a:pt x="0" y="216"/>
                      </a:cubicBezTo>
                      <a:cubicBezTo>
                        <a:pt x="0" y="342"/>
                        <a:pt x="76" y="443"/>
                        <a:pt x="228" y="443"/>
                      </a:cubicBezTo>
                      <a:cubicBezTo>
                        <a:pt x="380" y="443"/>
                        <a:pt x="456" y="342"/>
                        <a:pt x="456" y="216"/>
                      </a:cubicBezTo>
                      <a:cubicBezTo>
                        <a:pt x="435" y="91"/>
                        <a:pt x="397" y="0"/>
                        <a:pt x="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6539125" y="6739525"/>
                  <a:ext cx="43675" cy="18850"/>
                </a:xfrm>
                <a:custGeom>
                  <a:avLst/>
                  <a:gdLst/>
                  <a:ahLst/>
                  <a:cxnLst/>
                  <a:rect l="l" t="t" r="r" b="b"/>
                  <a:pathLst>
                    <a:path w="1747" h="754" extrusionOk="0">
                      <a:moveTo>
                        <a:pt x="713" y="1"/>
                      </a:moveTo>
                      <a:cubicBezTo>
                        <a:pt x="427" y="1"/>
                        <a:pt x="155" y="100"/>
                        <a:pt x="0" y="310"/>
                      </a:cubicBezTo>
                      <a:cubicBezTo>
                        <a:pt x="25" y="336"/>
                        <a:pt x="51" y="361"/>
                        <a:pt x="127" y="361"/>
                      </a:cubicBezTo>
                      <a:cubicBezTo>
                        <a:pt x="259" y="348"/>
                        <a:pt x="389" y="338"/>
                        <a:pt x="517" y="338"/>
                      </a:cubicBezTo>
                      <a:cubicBezTo>
                        <a:pt x="877" y="338"/>
                        <a:pt x="1213" y="416"/>
                        <a:pt x="1493" y="715"/>
                      </a:cubicBezTo>
                      <a:cubicBezTo>
                        <a:pt x="1503" y="743"/>
                        <a:pt x="1522" y="754"/>
                        <a:pt x="1546" y="754"/>
                      </a:cubicBezTo>
                      <a:cubicBezTo>
                        <a:pt x="1586" y="754"/>
                        <a:pt x="1638" y="722"/>
                        <a:pt x="1670" y="690"/>
                      </a:cubicBezTo>
                      <a:cubicBezTo>
                        <a:pt x="1746" y="614"/>
                        <a:pt x="1746" y="538"/>
                        <a:pt x="1670" y="462"/>
                      </a:cubicBezTo>
                      <a:cubicBezTo>
                        <a:pt x="1471" y="163"/>
                        <a:pt x="1080" y="1"/>
                        <a:pt x="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6875075" y="5973325"/>
                  <a:ext cx="62650" cy="69625"/>
                </a:xfrm>
                <a:custGeom>
                  <a:avLst/>
                  <a:gdLst/>
                  <a:ahLst/>
                  <a:cxnLst/>
                  <a:rect l="l" t="t" r="r" b="b"/>
                  <a:pathLst>
                    <a:path w="2506" h="2785" extrusionOk="0">
                      <a:moveTo>
                        <a:pt x="1269" y="1"/>
                      </a:moveTo>
                      <a:cubicBezTo>
                        <a:pt x="1247" y="1"/>
                        <a:pt x="1228" y="20"/>
                        <a:pt x="1215" y="58"/>
                      </a:cubicBezTo>
                      <a:cubicBezTo>
                        <a:pt x="962" y="614"/>
                        <a:pt x="633" y="1095"/>
                        <a:pt x="76" y="1348"/>
                      </a:cubicBezTo>
                      <a:cubicBezTo>
                        <a:pt x="0" y="1374"/>
                        <a:pt x="0" y="1424"/>
                        <a:pt x="76" y="1475"/>
                      </a:cubicBezTo>
                      <a:cubicBezTo>
                        <a:pt x="633" y="1728"/>
                        <a:pt x="987" y="2209"/>
                        <a:pt x="1215" y="2765"/>
                      </a:cubicBezTo>
                      <a:cubicBezTo>
                        <a:pt x="1215" y="2778"/>
                        <a:pt x="1234" y="2784"/>
                        <a:pt x="1260" y="2784"/>
                      </a:cubicBezTo>
                      <a:cubicBezTo>
                        <a:pt x="1285" y="2784"/>
                        <a:pt x="1316" y="2778"/>
                        <a:pt x="1342" y="2765"/>
                      </a:cubicBezTo>
                      <a:cubicBezTo>
                        <a:pt x="1544" y="2183"/>
                        <a:pt x="1873" y="1728"/>
                        <a:pt x="2430" y="1475"/>
                      </a:cubicBezTo>
                      <a:cubicBezTo>
                        <a:pt x="2506" y="1424"/>
                        <a:pt x="2506" y="1374"/>
                        <a:pt x="2430" y="1348"/>
                      </a:cubicBezTo>
                      <a:cubicBezTo>
                        <a:pt x="1873" y="1095"/>
                        <a:pt x="1544" y="614"/>
                        <a:pt x="1342" y="58"/>
                      </a:cubicBezTo>
                      <a:cubicBezTo>
                        <a:pt x="1316" y="20"/>
                        <a:pt x="1291" y="1"/>
                        <a:pt x="1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0"/>
                <p:cNvSpPr/>
                <p:nvPr/>
              </p:nvSpPr>
              <p:spPr>
                <a:xfrm>
                  <a:off x="6880775" y="7169750"/>
                  <a:ext cx="62650" cy="70100"/>
                </a:xfrm>
                <a:custGeom>
                  <a:avLst/>
                  <a:gdLst/>
                  <a:ahLst/>
                  <a:cxnLst/>
                  <a:rect l="l" t="t" r="r" b="b"/>
                  <a:pathLst>
                    <a:path w="2506" h="2804" extrusionOk="0">
                      <a:moveTo>
                        <a:pt x="1262" y="1"/>
                      </a:moveTo>
                      <a:cubicBezTo>
                        <a:pt x="1240" y="1"/>
                        <a:pt x="1215" y="19"/>
                        <a:pt x="1190" y="57"/>
                      </a:cubicBezTo>
                      <a:cubicBezTo>
                        <a:pt x="937" y="614"/>
                        <a:pt x="633" y="1095"/>
                        <a:pt x="51" y="1348"/>
                      </a:cubicBezTo>
                      <a:cubicBezTo>
                        <a:pt x="0" y="1373"/>
                        <a:pt x="0" y="1449"/>
                        <a:pt x="51" y="1475"/>
                      </a:cubicBezTo>
                      <a:cubicBezTo>
                        <a:pt x="633" y="1728"/>
                        <a:pt x="987" y="2209"/>
                        <a:pt x="1190" y="2765"/>
                      </a:cubicBezTo>
                      <a:cubicBezTo>
                        <a:pt x="1215" y="2791"/>
                        <a:pt x="1247" y="2803"/>
                        <a:pt x="1272" y="2803"/>
                      </a:cubicBezTo>
                      <a:cubicBezTo>
                        <a:pt x="1297" y="2803"/>
                        <a:pt x="1316" y="2791"/>
                        <a:pt x="1316" y="2765"/>
                      </a:cubicBezTo>
                      <a:cubicBezTo>
                        <a:pt x="1544" y="2209"/>
                        <a:pt x="1873" y="1728"/>
                        <a:pt x="2430" y="1475"/>
                      </a:cubicBezTo>
                      <a:cubicBezTo>
                        <a:pt x="2506" y="1449"/>
                        <a:pt x="2506" y="1373"/>
                        <a:pt x="2430" y="1348"/>
                      </a:cubicBezTo>
                      <a:cubicBezTo>
                        <a:pt x="1873" y="1095"/>
                        <a:pt x="1544" y="614"/>
                        <a:pt x="1316" y="57"/>
                      </a:cubicBezTo>
                      <a:cubicBezTo>
                        <a:pt x="1304" y="19"/>
                        <a:pt x="1285" y="1"/>
                        <a:pt x="1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p:cNvSpPr/>
                <p:nvPr/>
              </p:nvSpPr>
              <p:spPr>
                <a:xfrm>
                  <a:off x="5567300" y="6476325"/>
                  <a:ext cx="82275" cy="93825"/>
                </a:xfrm>
                <a:custGeom>
                  <a:avLst/>
                  <a:gdLst/>
                  <a:ahLst/>
                  <a:cxnLst/>
                  <a:rect l="l" t="t" r="r" b="b"/>
                  <a:pathLst>
                    <a:path w="3291" h="3753" extrusionOk="0">
                      <a:moveTo>
                        <a:pt x="1645" y="0"/>
                      </a:moveTo>
                      <a:cubicBezTo>
                        <a:pt x="1614" y="0"/>
                        <a:pt x="1582" y="19"/>
                        <a:pt x="1569" y="57"/>
                      </a:cubicBezTo>
                      <a:cubicBezTo>
                        <a:pt x="1266" y="816"/>
                        <a:pt x="810" y="1449"/>
                        <a:pt x="51" y="1778"/>
                      </a:cubicBezTo>
                      <a:cubicBezTo>
                        <a:pt x="0" y="1829"/>
                        <a:pt x="0" y="1905"/>
                        <a:pt x="51" y="1955"/>
                      </a:cubicBezTo>
                      <a:cubicBezTo>
                        <a:pt x="810" y="2259"/>
                        <a:pt x="1266" y="2892"/>
                        <a:pt x="1569" y="3676"/>
                      </a:cubicBezTo>
                      <a:cubicBezTo>
                        <a:pt x="1569" y="3727"/>
                        <a:pt x="1601" y="3752"/>
                        <a:pt x="1636" y="3752"/>
                      </a:cubicBezTo>
                      <a:cubicBezTo>
                        <a:pt x="1671" y="3752"/>
                        <a:pt x="1709" y="3727"/>
                        <a:pt x="1721" y="3676"/>
                      </a:cubicBezTo>
                      <a:cubicBezTo>
                        <a:pt x="2050" y="2917"/>
                        <a:pt x="2455" y="2284"/>
                        <a:pt x="3214" y="1955"/>
                      </a:cubicBezTo>
                      <a:cubicBezTo>
                        <a:pt x="3290" y="1905"/>
                        <a:pt x="3290" y="1829"/>
                        <a:pt x="3214" y="1778"/>
                      </a:cubicBezTo>
                      <a:cubicBezTo>
                        <a:pt x="2455" y="1474"/>
                        <a:pt x="2050" y="842"/>
                        <a:pt x="1721" y="57"/>
                      </a:cubicBezTo>
                      <a:cubicBezTo>
                        <a:pt x="1709" y="19"/>
                        <a:pt x="1677" y="0"/>
                        <a:pt x="1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 name="Google Shape;308;p30"/>
              <p:cNvSpPr/>
              <p:nvPr/>
            </p:nvSpPr>
            <p:spPr>
              <a:xfrm rot="6876896">
                <a:off x="1347686" y="519154"/>
                <a:ext cx="684187" cy="561577"/>
              </a:xfrm>
              <a:custGeom>
                <a:avLst/>
                <a:gdLst/>
                <a:ahLst/>
                <a:cxnLst/>
                <a:rect l="l" t="t" r="r" b="b"/>
                <a:pathLst>
                  <a:path w="68054" h="65879" extrusionOk="0">
                    <a:moveTo>
                      <a:pt x="16417" y="0"/>
                    </a:moveTo>
                    <a:cubicBezTo>
                      <a:pt x="12260" y="0"/>
                      <a:pt x="8797" y="1476"/>
                      <a:pt x="6176" y="4963"/>
                    </a:cubicBezTo>
                    <a:cubicBezTo>
                      <a:pt x="4911" y="6633"/>
                      <a:pt x="4278" y="8557"/>
                      <a:pt x="3418" y="10404"/>
                    </a:cubicBezTo>
                    <a:cubicBezTo>
                      <a:pt x="1595" y="14327"/>
                      <a:pt x="735" y="18477"/>
                      <a:pt x="355" y="22704"/>
                    </a:cubicBezTo>
                    <a:cubicBezTo>
                      <a:pt x="1" y="26424"/>
                      <a:pt x="482" y="30119"/>
                      <a:pt x="1089" y="33789"/>
                    </a:cubicBezTo>
                    <a:cubicBezTo>
                      <a:pt x="1697" y="37458"/>
                      <a:pt x="2911" y="40976"/>
                      <a:pt x="4379" y="44367"/>
                    </a:cubicBezTo>
                    <a:cubicBezTo>
                      <a:pt x="6708" y="49884"/>
                      <a:pt x="10225" y="54541"/>
                      <a:pt x="15312" y="57907"/>
                    </a:cubicBezTo>
                    <a:cubicBezTo>
                      <a:pt x="18678" y="60109"/>
                      <a:pt x="22221" y="61956"/>
                      <a:pt x="26119" y="63146"/>
                    </a:cubicBezTo>
                    <a:cubicBezTo>
                      <a:pt x="31433" y="64715"/>
                      <a:pt x="36824" y="65803"/>
                      <a:pt x="41430" y="65879"/>
                    </a:cubicBezTo>
                    <a:cubicBezTo>
                      <a:pt x="44796" y="65879"/>
                      <a:pt x="47175" y="65702"/>
                      <a:pt x="49478" y="65246"/>
                    </a:cubicBezTo>
                    <a:cubicBezTo>
                      <a:pt x="54160" y="64310"/>
                      <a:pt x="58513" y="62665"/>
                      <a:pt x="62056" y="59425"/>
                    </a:cubicBezTo>
                    <a:cubicBezTo>
                      <a:pt x="66307" y="55579"/>
                      <a:pt x="68054" y="50846"/>
                      <a:pt x="66915" y="45177"/>
                    </a:cubicBezTo>
                    <a:cubicBezTo>
                      <a:pt x="66054" y="41052"/>
                      <a:pt x="64257" y="37357"/>
                      <a:pt x="61954" y="33865"/>
                    </a:cubicBezTo>
                    <a:cubicBezTo>
                      <a:pt x="57450" y="27107"/>
                      <a:pt x="51983" y="21084"/>
                      <a:pt x="45884" y="15694"/>
                    </a:cubicBezTo>
                    <a:cubicBezTo>
                      <a:pt x="42771" y="12935"/>
                      <a:pt x="39608" y="10252"/>
                      <a:pt x="36115" y="8000"/>
                    </a:cubicBezTo>
                    <a:cubicBezTo>
                      <a:pt x="33129" y="6077"/>
                      <a:pt x="29839" y="4685"/>
                      <a:pt x="26751" y="2964"/>
                    </a:cubicBezTo>
                    <a:cubicBezTo>
                      <a:pt x="23967" y="1420"/>
                      <a:pt x="21057" y="281"/>
                      <a:pt x="17818" y="53"/>
                    </a:cubicBezTo>
                    <a:cubicBezTo>
                      <a:pt x="17342" y="18"/>
                      <a:pt x="16875" y="0"/>
                      <a:pt x="16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 name="Google Shape;280;p30">
            <a:extLst>
              <a:ext uri="{FF2B5EF4-FFF2-40B4-BE49-F238E27FC236}">
                <a16:creationId xmlns:a16="http://schemas.microsoft.com/office/drawing/2014/main" id="{50C0E509-0D0E-37D4-DC49-90CC2349C087}"/>
              </a:ext>
            </a:extLst>
          </p:cNvPr>
          <p:cNvSpPr txBox="1">
            <a:spLocks/>
          </p:cNvSpPr>
          <p:nvPr/>
        </p:nvSpPr>
        <p:spPr>
          <a:xfrm>
            <a:off x="3594467" y="2034894"/>
            <a:ext cx="4849759" cy="139372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5000"/>
              </a:lnSpc>
              <a:spcBef>
                <a:spcPts val="0"/>
              </a:spcBef>
              <a:spcAft>
                <a:spcPts val="0"/>
              </a:spcAft>
              <a:buClr>
                <a:schemeClr val="dk1"/>
              </a:buClr>
              <a:buSzPts val="5200"/>
              <a:buFont typeface="Sarala"/>
              <a:buNone/>
              <a:defRPr sz="5200" b="0" i="0" u="none" strike="noStrike" cap="none">
                <a:solidFill>
                  <a:schemeClr val="dk1"/>
                </a:solidFill>
                <a:latin typeface="Playfair Display SemiBold"/>
                <a:ea typeface="Playfair Display SemiBold"/>
                <a:cs typeface="Playfair Display SemiBold"/>
                <a:sym typeface="Playfair Display SemiBold"/>
              </a:defRPr>
            </a:lvl1pPr>
            <a:lvl2pPr marR="0" lvl="1" algn="l" rtl="0">
              <a:lnSpc>
                <a:spcPct val="90000"/>
              </a:lnSpc>
              <a:spcBef>
                <a:spcPts val="0"/>
              </a:spcBef>
              <a:spcAft>
                <a:spcPts val="0"/>
              </a:spcAft>
              <a:buClr>
                <a:schemeClr val="dk2"/>
              </a:buClr>
              <a:buSzPts val="5200"/>
              <a:buFont typeface="Playfair Display SemiBold"/>
              <a:buNone/>
              <a:defRPr sz="5200" b="0" i="0" u="none" strike="noStrike" cap="none">
                <a:solidFill>
                  <a:schemeClr val="dk2"/>
                </a:solidFill>
                <a:latin typeface="Playfair Display SemiBold"/>
                <a:ea typeface="Playfair Display SemiBold"/>
                <a:cs typeface="Playfair Display SemiBold"/>
                <a:sym typeface="Playfair Display SemiBold"/>
              </a:defRPr>
            </a:lvl2pPr>
            <a:lvl3pPr marR="0" lvl="2" algn="l" rtl="0">
              <a:lnSpc>
                <a:spcPct val="90000"/>
              </a:lnSpc>
              <a:spcBef>
                <a:spcPts val="0"/>
              </a:spcBef>
              <a:spcAft>
                <a:spcPts val="0"/>
              </a:spcAft>
              <a:buClr>
                <a:schemeClr val="dk2"/>
              </a:buClr>
              <a:buSzPts val="5200"/>
              <a:buFont typeface="Playfair Display SemiBold"/>
              <a:buNone/>
              <a:defRPr sz="5200" b="0" i="0" u="none" strike="noStrike" cap="none">
                <a:solidFill>
                  <a:schemeClr val="dk2"/>
                </a:solidFill>
                <a:latin typeface="Playfair Display SemiBold"/>
                <a:ea typeface="Playfair Display SemiBold"/>
                <a:cs typeface="Playfair Display SemiBold"/>
                <a:sym typeface="Playfair Display SemiBold"/>
              </a:defRPr>
            </a:lvl3pPr>
            <a:lvl4pPr marR="0" lvl="3" algn="l" rtl="0">
              <a:lnSpc>
                <a:spcPct val="90000"/>
              </a:lnSpc>
              <a:spcBef>
                <a:spcPts val="0"/>
              </a:spcBef>
              <a:spcAft>
                <a:spcPts val="0"/>
              </a:spcAft>
              <a:buClr>
                <a:schemeClr val="dk2"/>
              </a:buClr>
              <a:buSzPts val="5200"/>
              <a:buFont typeface="Playfair Display SemiBold"/>
              <a:buNone/>
              <a:defRPr sz="5200" b="0" i="0" u="none" strike="noStrike" cap="none">
                <a:solidFill>
                  <a:schemeClr val="dk2"/>
                </a:solidFill>
                <a:latin typeface="Playfair Display SemiBold"/>
                <a:ea typeface="Playfair Display SemiBold"/>
                <a:cs typeface="Playfair Display SemiBold"/>
                <a:sym typeface="Playfair Display SemiBold"/>
              </a:defRPr>
            </a:lvl4pPr>
            <a:lvl5pPr marR="0" lvl="4" algn="l" rtl="0">
              <a:lnSpc>
                <a:spcPct val="90000"/>
              </a:lnSpc>
              <a:spcBef>
                <a:spcPts val="0"/>
              </a:spcBef>
              <a:spcAft>
                <a:spcPts val="0"/>
              </a:spcAft>
              <a:buClr>
                <a:schemeClr val="dk2"/>
              </a:buClr>
              <a:buSzPts val="5200"/>
              <a:buFont typeface="Playfair Display SemiBold"/>
              <a:buNone/>
              <a:defRPr sz="5200" b="0" i="0" u="none" strike="noStrike" cap="none">
                <a:solidFill>
                  <a:schemeClr val="dk2"/>
                </a:solidFill>
                <a:latin typeface="Playfair Display SemiBold"/>
                <a:ea typeface="Playfair Display SemiBold"/>
                <a:cs typeface="Playfair Display SemiBold"/>
                <a:sym typeface="Playfair Display SemiBold"/>
              </a:defRPr>
            </a:lvl5pPr>
            <a:lvl6pPr marR="0" lvl="5" algn="l" rtl="0">
              <a:lnSpc>
                <a:spcPct val="90000"/>
              </a:lnSpc>
              <a:spcBef>
                <a:spcPts val="0"/>
              </a:spcBef>
              <a:spcAft>
                <a:spcPts val="0"/>
              </a:spcAft>
              <a:buClr>
                <a:schemeClr val="dk2"/>
              </a:buClr>
              <a:buSzPts val="5200"/>
              <a:buFont typeface="Playfair Display SemiBold"/>
              <a:buNone/>
              <a:defRPr sz="5200" b="0" i="0" u="none" strike="noStrike" cap="none">
                <a:solidFill>
                  <a:schemeClr val="dk2"/>
                </a:solidFill>
                <a:latin typeface="Playfair Display SemiBold"/>
                <a:ea typeface="Playfair Display SemiBold"/>
                <a:cs typeface="Playfair Display SemiBold"/>
                <a:sym typeface="Playfair Display SemiBold"/>
              </a:defRPr>
            </a:lvl6pPr>
            <a:lvl7pPr marR="0" lvl="6" algn="l" rtl="0">
              <a:lnSpc>
                <a:spcPct val="90000"/>
              </a:lnSpc>
              <a:spcBef>
                <a:spcPts val="0"/>
              </a:spcBef>
              <a:spcAft>
                <a:spcPts val="0"/>
              </a:spcAft>
              <a:buClr>
                <a:schemeClr val="dk2"/>
              </a:buClr>
              <a:buSzPts val="5200"/>
              <a:buFont typeface="Playfair Display SemiBold"/>
              <a:buNone/>
              <a:defRPr sz="5200" b="0" i="0" u="none" strike="noStrike" cap="none">
                <a:solidFill>
                  <a:schemeClr val="dk2"/>
                </a:solidFill>
                <a:latin typeface="Playfair Display SemiBold"/>
                <a:ea typeface="Playfair Display SemiBold"/>
                <a:cs typeface="Playfair Display SemiBold"/>
                <a:sym typeface="Playfair Display SemiBold"/>
              </a:defRPr>
            </a:lvl7pPr>
            <a:lvl8pPr marR="0" lvl="7" algn="l" rtl="0">
              <a:lnSpc>
                <a:spcPct val="90000"/>
              </a:lnSpc>
              <a:spcBef>
                <a:spcPts val="0"/>
              </a:spcBef>
              <a:spcAft>
                <a:spcPts val="0"/>
              </a:spcAft>
              <a:buClr>
                <a:schemeClr val="dk2"/>
              </a:buClr>
              <a:buSzPts val="5200"/>
              <a:buFont typeface="Playfair Display SemiBold"/>
              <a:buNone/>
              <a:defRPr sz="5200" b="0" i="0" u="none" strike="noStrike" cap="none">
                <a:solidFill>
                  <a:schemeClr val="dk2"/>
                </a:solidFill>
                <a:latin typeface="Playfair Display SemiBold"/>
                <a:ea typeface="Playfair Display SemiBold"/>
                <a:cs typeface="Playfair Display SemiBold"/>
                <a:sym typeface="Playfair Display SemiBold"/>
              </a:defRPr>
            </a:lvl8pPr>
            <a:lvl9pPr marR="0" lvl="8" algn="l" rtl="0">
              <a:lnSpc>
                <a:spcPct val="90000"/>
              </a:lnSpc>
              <a:spcBef>
                <a:spcPts val="0"/>
              </a:spcBef>
              <a:spcAft>
                <a:spcPts val="0"/>
              </a:spcAft>
              <a:buClr>
                <a:schemeClr val="dk2"/>
              </a:buClr>
              <a:buSzPts val="5200"/>
              <a:buFont typeface="Playfair Display SemiBold"/>
              <a:buNone/>
              <a:defRPr sz="5200" b="0" i="0" u="none" strike="noStrike" cap="none">
                <a:solidFill>
                  <a:schemeClr val="dk2"/>
                </a:solidFill>
                <a:latin typeface="Playfair Display SemiBold"/>
                <a:ea typeface="Playfair Display SemiBold"/>
                <a:cs typeface="Playfair Display SemiBold"/>
                <a:sym typeface="Playfair Display SemiBold"/>
              </a:defRPr>
            </a:lvl9pPr>
          </a:lstStyle>
          <a:p>
            <a:r>
              <a:rPr lang="en-US" sz="4000" dirty="0"/>
              <a:t>Website </a:t>
            </a:r>
            <a:r>
              <a:rPr lang="en-US" sz="4000" dirty="0" err="1"/>
              <a:t>bán</a:t>
            </a:r>
            <a:r>
              <a:rPr lang="en-US" sz="4000" dirty="0"/>
              <a:t> </a:t>
            </a:r>
            <a:r>
              <a:rPr lang="en-US" sz="4000" dirty="0" err="1"/>
              <a:t>mỹ</a:t>
            </a:r>
            <a:r>
              <a:rPr lang="en-US" sz="4000" dirty="0"/>
              <a:t> </a:t>
            </a:r>
            <a:r>
              <a:rPr lang="en-US" sz="4000" dirty="0" err="1"/>
              <a:t>phẩm</a:t>
            </a:r>
            <a:endParaRPr lang="en-US" sz="4000" dirty="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33"/>
          <p:cNvSpPr/>
          <p:nvPr/>
        </p:nvSpPr>
        <p:spPr>
          <a:xfrm rot="8100501">
            <a:off x="2575730" y="1629308"/>
            <a:ext cx="824922" cy="677091"/>
          </a:xfrm>
          <a:custGeom>
            <a:avLst/>
            <a:gdLst/>
            <a:ahLst/>
            <a:cxnLst/>
            <a:rect l="l" t="t" r="r" b="b"/>
            <a:pathLst>
              <a:path w="68054" h="65879" extrusionOk="0">
                <a:moveTo>
                  <a:pt x="16417" y="0"/>
                </a:moveTo>
                <a:cubicBezTo>
                  <a:pt x="12260" y="0"/>
                  <a:pt x="8797" y="1476"/>
                  <a:pt x="6176" y="4963"/>
                </a:cubicBezTo>
                <a:cubicBezTo>
                  <a:pt x="4911" y="6633"/>
                  <a:pt x="4278" y="8557"/>
                  <a:pt x="3418" y="10404"/>
                </a:cubicBezTo>
                <a:cubicBezTo>
                  <a:pt x="1595" y="14327"/>
                  <a:pt x="735" y="18477"/>
                  <a:pt x="355" y="22704"/>
                </a:cubicBezTo>
                <a:cubicBezTo>
                  <a:pt x="1" y="26424"/>
                  <a:pt x="482" y="30119"/>
                  <a:pt x="1089" y="33789"/>
                </a:cubicBezTo>
                <a:cubicBezTo>
                  <a:pt x="1697" y="37458"/>
                  <a:pt x="2911" y="40976"/>
                  <a:pt x="4379" y="44367"/>
                </a:cubicBezTo>
                <a:cubicBezTo>
                  <a:pt x="6708" y="49884"/>
                  <a:pt x="10225" y="54541"/>
                  <a:pt x="15312" y="57907"/>
                </a:cubicBezTo>
                <a:cubicBezTo>
                  <a:pt x="18678" y="60109"/>
                  <a:pt x="22221" y="61956"/>
                  <a:pt x="26119" y="63146"/>
                </a:cubicBezTo>
                <a:cubicBezTo>
                  <a:pt x="31433" y="64715"/>
                  <a:pt x="36824" y="65803"/>
                  <a:pt x="41430" y="65879"/>
                </a:cubicBezTo>
                <a:cubicBezTo>
                  <a:pt x="44796" y="65879"/>
                  <a:pt x="47175" y="65702"/>
                  <a:pt x="49478" y="65246"/>
                </a:cubicBezTo>
                <a:cubicBezTo>
                  <a:pt x="54160" y="64310"/>
                  <a:pt x="58513" y="62665"/>
                  <a:pt x="62056" y="59425"/>
                </a:cubicBezTo>
                <a:cubicBezTo>
                  <a:pt x="66307" y="55579"/>
                  <a:pt x="68054" y="50846"/>
                  <a:pt x="66915" y="45177"/>
                </a:cubicBezTo>
                <a:cubicBezTo>
                  <a:pt x="66054" y="41052"/>
                  <a:pt x="64257" y="37357"/>
                  <a:pt x="61954" y="33865"/>
                </a:cubicBezTo>
                <a:cubicBezTo>
                  <a:pt x="57450" y="27107"/>
                  <a:pt x="51983" y="21084"/>
                  <a:pt x="45884" y="15694"/>
                </a:cubicBezTo>
                <a:cubicBezTo>
                  <a:pt x="42771" y="12935"/>
                  <a:pt x="39608" y="10252"/>
                  <a:pt x="36115" y="8000"/>
                </a:cubicBezTo>
                <a:cubicBezTo>
                  <a:pt x="33129" y="6077"/>
                  <a:pt x="29839" y="4685"/>
                  <a:pt x="26751" y="2964"/>
                </a:cubicBezTo>
                <a:cubicBezTo>
                  <a:pt x="23967" y="1420"/>
                  <a:pt x="21057" y="281"/>
                  <a:pt x="17818" y="53"/>
                </a:cubicBezTo>
                <a:cubicBezTo>
                  <a:pt x="17342" y="18"/>
                  <a:pt x="16875" y="0"/>
                  <a:pt x="16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3"/>
          <p:cNvSpPr/>
          <p:nvPr/>
        </p:nvSpPr>
        <p:spPr>
          <a:xfrm rot="-2408841">
            <a:off x="4143029" y="3050230"/>
            <a:ext cx="887412" cy="728477"/>
          </a:xfrm>
          <a:custGeom>
            <a:avLst/>
            <a:gdLst/>
            <a:ahLst/>
            <a:cxnLst/>
            <a:rect l="l" t="t" r="r" b="b"/>
            <a:pathLst>
              <a:path w="68054" h="65879" extrusionOk="0">
                <a:moveTo>
                  <a:pt x="16417" y="0"/>
                </a:moveTo>
                <a:cubicBezTo>
                  <a:pt x="12260" y="0"/>
                  <a:pt x="8797" y="1476"/>
                  <a:pt x="6176" y="4963"/>
                </a:cubicBezTo>
                <a:cubicBezTo>
                  <a:pt x="4911" y="6633"/>
                  <a:pt x="4278" y="8557"/>
                  <a:pt x="3418" y="10404"/>
                </a:cubicBezTo>
                <a:cubicBezTo>
                  <a:pt x="1595" y="14327"/>
                  <a:pt x="735" y="18477"/>
                  <a:pt x="355" y="22704"/>
                </a:cubicBezTo>
                <a:cubicBezTo>
                  <a:pt x="1" y="26424"/>
                  <a:pt x="482" y="30119"/>
                  <a:pt x="1089" y="33789"/>
                </a:cubicBezTo>
                <a:cubicBezTo>
                  <a:pt x="1697" y="37458"/>
                  <a:pt x="2911" y="40976"/>
                  <a:pt x="4379" y="44367"/>
                </a:cubicBezTo>
                <a:cubicBezTo>
                  <a:pt x="6708" y="49884"/>
                  <a:pt x="10225" y="54541"/>
                  <a:pt x="15312" y="57907"/>
                </a:cubicBezTo>
                <a:cubicBezTo>
                  <a:pt x="18678" y="60109"/>
                  <a:pt x="22221" y="61956"/>
                  <a:pt x="26119" y="63146"/>
                </a:cubicBezTo>
                <a:cubicBezTo>
                  <a:pt x="31433" y="64715"/>
                  <a:pt x="36824" y="65803"/>
                  <a:pt x="41430" y="65879"/>
                </a:cubicBezTo>
                <a:cubicBezTo>
                  <a:pt x="44796" y="65879"/>
                  <a:pt x="47175" y="65702"/>
                  <a:pt x="49478" y="65246"/>
                </a:cubicBezTo>
                <a:cubicBezTo>
                  <a:pt x="54160" y="64310"/>
                  <a:pt x="58513" y="62665"/>
                  <a:pt x="62056" y="59425"/>
                </a:cubicBezTo>
                <a:cubicBezTo>
                  <a:pt x="66307" y="55579"/>
                  <a:pt x="68054" y="50846"/>
                  <a:pt x="66915" y="45177"/>
                </a:cubicBezTo>
                <a:cubicBezTo>
                  <a:pt x="66054" y="41052"/>
                  <a:pt x="64257" y="37357"/>
                  <a:pt x="61954" y="33865"/>
                </a:cubicBezTo>
                <a:cubicBezTo>
                  <a:pt x="57450" y="27107"/>
                  <a:pt x="51983" y="21084"/>
                  <a:pt x="45884" y="15694"/>
                </a:cubicBezTo>
                <a:cubicBezTo>
                  <a:pt x="42771" y="12935"/>
                  <a:pt x="39608" y="10252"/>
                  <a:pt x="36115" y="8000"/>
                </a:cubicBezTo>
                <a:cubicBezTo>
                  <a:pt x="33129" y="6077"/>
                  <a:pt x="29839" y="4685"/>
                  <a:pt x="26751" y="2964"/>
                </a:cubicBezTo>
                <a:cubicBezTo>
                  <a:pt x="23967" y="1420"/>
                  <a:pt x="21057" y="281"/>
                  <a:pt x="17818" y="53"/>
                </a:cubicBezTo>
                <a:cubicBezTo>
                  <a:pt x="17342" y="18"/>
                  <a:pt x="16875" y="0"/>
                  <a:pt x="16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3"/>
          <p:cNvSpPr/>
          <p:nvPr/>
        </p:nvSpPr>
        <p:spPr>
          <a:xfrm rot="3856903">
            <a:off x="5813852" y="1590523"/>
            <a:ext cx="683910" cy="754684"/>
          </a:xfrm>
          <a:custGeom>
            <a:avLst/>
            <a:gdLst/>
            <a:ahLst/>
            <a:cxnLst/>
            <a:rect l="l" t="t" r="r" b="b"/>
            <a:pathLst>
              <a:path w="70078" h="77330" extrusionOk="0">
                <a:moveTo>
                  <a:pt x="29231" y="0"/>
                </a:moveTo>
                <a:cubicBezTo>
                  <a:pt x="25789" y="25"/>
                  <a:pt x="22575" y="456"/>
                  <a:pt x="19411" y="1012"/>
                </a:cubicBezTo>
                <a:cubicBezTo>
                  <a:pt x="11389" y="2354"/>
                  <a:pt x="6276" y="6023"/>
                  <a:pt x="3644" y="11566"/>
                </a:cubicBezTo>
                <a:cubicBezTo>
                  <a:pt x="1721" y="15615"/>
                  <a:pt x="633" y="19942"/>
                  <a:pt x="304" y="24548"/>
                </a:cubicBezTo>
                <a:cubicBezTo>
                  <a:pt x="0" y="28496"/>
                  <a:pt x="0" y="32470"/>
                  <a:pt x="456" y="36595"/>
                </a:cubicBezTo>
                <a:cubicBezTo>
                  <a:pt x="1291" y="44061"/>
                  <a:pt x="2986" y="51628"/>
                  <a:pt x="6757" y="59296"/>
                </a:cubicBezTo>
                <a:cubicBezTo>
                  <a:pt x="8453" y="62788"/>
                  <a:pt x="10427" y="66180"/>
                  <a:pt x="13337" y="69419"/>
                </a:cubicBezTo>
                <a:cubicBezTo>
                  <a:pt x="15438" y="71798"/>
                  <a:pt x="18019" y="73924"/>
                  <a:pt x="21436" y="75366"/>
                </a:cubicBezTo>
                <a:cubicBezTo>
                  <a:pt x="24583" y="76712"/>
                  <a:pt x="27696" y="77330"/>
                  <a:pt x="30761" y="77330"/>
                </a:cubicBezTo>
                <a:cubicBezTo>
                  <a:pt x="31443" y="77330"/>
                  <a:pt x="32122" y="77299"/>
                  <a:pt x="32799" y="77239"/>
                </a:cubicBezTo>
                <a:cubicBezTo>
                  <a:pt x="37430" y="76834"/>
                  <a:pt x="40948" y="75215"/>
                  <a:pt x="43884" y="73013"/>
                </a:cubicBezTo>
                <a:cubicBezTo>
                  <a:pt x="46668" y="70938"/>
                  <a:pt x="48895" y="68508"/>
                  <a:pt x="51096" y="66053"/>
                </a:cubicBezTo>
                <a:cubicBezTo>
                  <a:pt x="53880" y="62915"/>
                  <a:pt x="56588" y="59752"/>
                  <a:pt x="58992" y="56436"/>
                </a:cubicBezTo>
                <a:cubicBezTo>
                  <a:pt x="60637" y="54108"/>
                  <a:pt x="62156" y="51754"/>
                  <a:pt x="63548" y="49299"/>
                </a:cubicBezTo>
                <a:cubicBezTo>
                  <a:pt x="65016" y="46718"/>
                  <a:pt x="66408" y="44086"/>
                  <a:pt x="67648" y="41302"/>
                </a:cubicBezTo>
                <a:cubicBezTo>
                  <a:pt x="68027" y="40138"/>
                  <a:pt x="68432" y="38873"/>
                  <a:pt x="68761" y="37607"/>
                </a:cubicBezTo>
                <a:cubicBezTo>
                  <a:pt x="69419" y="35127"/>
                  <a:pt x="69900" y="32647"/>
                  <a:pt x="69976" y="30040"/>
                </a:cubicBezTo>
                <a:cubicBezTo>
                  <a:pt x="70077" y="27383"/>
                  <a:pt x="69976" y="24700"/>
                  <a:pt x="69014" y="21891"/>
                </a:cubicBezTo>
                <a:cubicBezTo>
                  <a:pt x="67293" y="16880"/>
                  <a:pt x="62839" y="12856"/>
                  <a:pt x="57297" y="9263"/>
                </a:cubicBezTo>
                <a:cubicBezTo>
                  <a:pt x="54791" y="7618"/>
                  <a:pt x="51982" y="6352"/>
                  <a:pt x="49274" y="5011"/>
                </a:cubicBezTo>
                <a:cubicBezTo>
                  <a:pt x="47655" y="4226"/>
                  <a:pt x="45984" y="3568"/>
                  <a:pt x="44238" y="2986"/>
                </a:cubicBezTo>
                <a:cubicBezTo>
                  <a:pt x="41935" y="2227"/>
                  <a:pt x="39581" y="1721"/>
                  <a:pt x="37253" y="1189"/>
                </a:cubicBezTo>
                <a:cubicBezTo>
                  <a:pt x="34545" y="557"/>
                  <a:pt x="31863" y="0"/>
                  <a:pt x="29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3"/>
          <p:cNvSpPr txBox="1">
            <a:spLocks noGrp="1"/>
          </p:cNvSpPr>
          <p:nvPr>
            <p:ph type="title" idx="15"/>
          </p:nvPr>
        </p:nvSpPr>
        <p:spPr>
          <a:xfrm>
            <a:off x="596975" y="655216"/>
            <a:ext cx="7950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err="1"/>
              <a:t>Mục</a:t>
            </a:r>
            <a:r>
              <a:rPr lang="en" dirty="0"/>
              <a:t> </a:t>
            </a:r>
            <a:r>
              <a:rPr lang="en" dirty="0" err="1"/>
              <a:t>lục</a:t>
            </a:r>
            <a:endParaRPr dirty="0"/>
          </a:p>
        </p:txBody>
      </p:sp>
      <p:sp>
        <p:nvSpPr>
          <p:cNvPr id="334" name="Google Shape;334;p33"/>
          <p:cNvSpPr txBox="1">
            <a:spLocks noGrp="1"/>
          </p:cNvSpPr>
          <p:nvPr>
            <p:ph type="subTitle" idx="1"/>
          </p:nvPr>
        </p:nvSpPr>
        <p:spPr>
          <a:xfrm>
            <a:off x="1477950" y="2292761"/>
            <a:ext cx="3020400" cy="49626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err="1"/>
              <a:t>Giới</a:t>
            </a:r>
            <a:r>
              <a:rPr lang="en" sz="2000" dirty="0"/>
              <a:t> </a:t>
            </a:r>
            <a:r>
              <a:rPr lang="en" sz="2000" dirty="0" err="1"/>
              <a:t>thiệu</a:t>
            </a:r>
            <a:r>
              <a:rPr lang="en" sz="2000" dirty="0"/>
              <a:t> </a:t>
            </a:r>
            <a:r>
              <a:rPr lang="en" sz="2000" dirty="0" err="1"/>
              <a:t>đề</a:t>
            </a:r>
            <a:r>
              <a:rPr lang="en" sz="2000" dirty="0"/>
              <a:t> </a:t>
            </a:r>
            <a:r>
              <a:rPr lang="en" sz="2000" dirty="0" err="1"/>
              <a:t>tài</a:t>
            </a:r>
            <a:endParaRPr sz="2000" dirty="0"/>
          </a:p>
        </p:txBody>
      </p:sp>
      <p:sp>
        <p:nvSpPr>
          <p:cNvPr id="335" name="Google Shape;335;p33"/>
          <p:cNvSpPr txBox="1">
            <a:spLocks noGrp="1"/>
          </p:cNvSpPr>
          <p:nvPr>
            <p:ph type="title" idx="2"/>
          </p:nvPr>
        </p:nvSpPr>
        <p:spPr>
          <a:xfrm>
            <a:off x="2678900" y="1702650"/>
            <a:ext cx="618600" cy="378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01</a:t>
            </a:r>
            <a:endParaRPr/>
          </a:p>
        </p:txBody>
      </p:sp>
      <p:sp>
        <p:nvSpPr>
          <p:cNvPr id="337" name="Google Shape;337;p33"/>
          <p:cNvSpPr txBox="1">
            <a:spLocks noGrp="1"/>
          </p:cNvSpPr>
          <p:nvPr>
            <p:ph type="subTitle" idx="4"/>
          </p:nvPr>
        </p:nvSpPr>
        <p:spPr>
          <a:xfrm>
            <a:off x="4645650" y="2309888"/>
            <a:ext cx="3020400" cy="378000"/>
          </a:xfrm>
          <a:prstGeom prst="rect">
            <a:avLst/>
          </a:prstGeom>
        </p:spPr>
        <p:txBody>
          <a:bodyPr spcFirstLastPara="1" wrap="square" lIns="91425" tIns="91425" rIns="91425" bIns="91425" anchor="t" anchorCtr="0">
            <a:noAutofit/>
          </a:bodyPr>
          <a:lstStyle/>
          <a:p>
            <a:pPr marL="0" lvl="0" indent="0"/>
            <a:r>
              <a:rPr lang="en-US" sz="1800" dirty="0" err="1"/>
              <a:t>Quá</a:t>
            </a:r>
            <a:r>
              <a:rPr lang="en-US" sz="1800" dirty="0"/>
              <a:t> </a:t>
            </a:r>
            <a:r>
              <a:rPr lang="en-US" sz="1800" dirty="0" err="1"/>
              <a:t>trình</a:t>
            </a:r>
            <a:r>
              <a:rPr lang="en-US" sz="1800" dirty="0"/>
              <a:t> </a:t>
            </a:r>
            <a:r>
              <a:rPr lang="en-US" sz="1800" dirty="0" err="1"/>
              <a:t>thực</a:t>
            </a:r>
            <a:r>
              <a:rPr lang="en-US" sz="1800" dirty="0"/>
              <a:t> </a:t>
            </a:r>
            <a:r>
              <a:rPr lang="en-US" sz="1800" dirty="0" err="1"/>
              <a:t>thi</a:t>
            </a:r>
            <a:endParaRPr lang="en-US" sz="1800" dirty="0"/>
          </a:p>
        </p:txBody>
      </p:sp>
      <p:sp>
        <p:nvSpPr>
          <p:cNvPr id="338" name="Google Shape;338;p33"/>
          <p:cNvSpPr txBox="1">
            <a:spLocks noGrp="1"/>
          </p:cNvSpPr>
          <p:nvPr>
            <p:ph type="title" idx="5"/>
          </p:nvPr>
        </p:nvSpPr>
        <p:spPr>
          <a:xfrm>
            <a:off x="5846500" y="1702650"/>
            <a:ext cx="618600" cy="378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02</a:t>
            </a:r>
            <a:endParaRPr/>
          </a:p>
        </p:txBody>
      </p:sp>
      <p:sp>
        <p:nvSpPr>
          <p:cNvPr id="340" name="Google Shape;340;p33"/>
          <p:cNvSpPr txBox="1">
            <a:spLocks noGrp="1"/>
          </p:cNvSpPr>
          <p:nvPr>
            <p:ph type="subTitle" idx="7"/>
          </p:nvPr>
        </p:nvSpPr>
        <p:spPr>
          <a:xfrm>
            <a:off x="2826100" y="3870655"/>
            <a:ext cx="3020400" cy="378000"/>
          </a:xfrm>
          <a:prstGeom prst="rect">
            <a:avLst/>
          </a:prstGeom>
        </p:spPr>
        <p:txBody>
          <a:bodyPr spcFirstLastPara="1" wrap="square" lIns="91425" tIns="91425" rIns="91425" bIns="91425" anchor="t" anchorCtr="0">
            <a:noAutofit/>
          </a:bodyPr>
          <a:lstStyle/>
          <a:p>
            <a:pPr marL="0" lvl="0" indent="0"/>
            <a:r>
              <a:rPr lang="vi-VN" sz="1800" dirty="0"/>
              <a:t>Kết quả đạt được &amp;</a:t>
            </a:r>
          </a:p>
          <a:p>
            <a:pPr marL="0" lvl="0" indent="0"/>
            <a:r>
              <a:rPr lang="vi-VN" sz="1800" dirty="0"/>
              <a:t> Demo website</a:t>
            </a:r>
          </a:p>
        </p:txBody>
      </p:sp>
      <p:sp>
        <p:nvSpPr>
          <p:cNvPr id="344" name="Google Shape;344;p33"/>
          <p:cNvSpPr txBox="1">
            <a:spLocks noGrp="1"/>
          </p:cNvSpPr>
          <p:nvPr>
            <p:ph type="title" idx="14"/>
          </p:nvPr>
        </p:nvSpPr>
        <p:spPr>
          <a:xfrm>
            <a:off x="4262700" y="3249544"/>
            <a:ext cx="618600" cy="378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03</a:t>
            </a:r>
            <a:endParaRPr dirty="0"/>
          </a:p>
        </p:txBody>
      </p:sp>
      <p:sp>
        <p:nvSpPr>
          <p:cNvPr id="345" name="Google Shape;345;p33"/>
          <p:cNvSpPr/>
          <p:nvPr/>
        </p:nvSpPr>
        <p:spPr>
          <a:xfrm>
            <a:off x="5160845" y="3279873"/>
            <a:ext cx="110546" cy="122853"/>
          </a:xfrm>
          <a:custGeom>
            <a:avLst/>
            <a:gdLst/>
            <a:ahLst/>
            <a:cxnLst/>
            <a:rect l="l" t="t" r="r" b="b"/>
            <a:pathLst>
              <a:path w="2506" h="2785" extrusionOk="0">
                <a:moveTo>
                  <a:pt x="1269" y="1"/>
                </a:moveTo>
                <a:cubicBezTo>
                  <a:pt x="1247" y="1"/>
                  <a:pt x="1228" y="20"/>
                  <a:pt x="1215" y="58"/>
                </a:cubicBezTo>
                <a:cubicBezTo>
                  <a:pt x="962" y="614"/>
                  <a:pt x="633" y="1095"/>
                  <a:pt x="76" y="1348"/>
                </a:cubicBezTo>
                <a:cubicBezTo>
                  <a:pt x="0" y="1374"/>
                  <a:pt x="0" y="1424"/>
                  <a:pt x="76" y="1475"/>
                </a:cubicBezTo>
                <a:cubicBezTo>
                  <a:pt x="633" y="1728"/>
                  <a:pt x="987" y="2209"/>
                  <a:pt x="1215" y="2765"/>
                </a:cubicBezTo>
                <a:cubicBezTo>
                  <a:pt x="1215" y="2778"/>
                  <a:pt x="1234" y="2784"/>
                  <a:pt x="1260" y="2784"/>
                </a:cubicBezTo>
                <a:cubicBezTo>
                  <a:pt x="1285" y="2784"/>
                  <a:pt x="1316" y="2778"/>
                  <a:pt x="1342" y="2765"/>
                </a:cubicBezTo>
                <a:cubicBezTo>
                  <a:pt x="1544" y="2183"/>
                  <a:pt x="1873" y="1728"/>
                  <a:pt x="2430" y="1475"/>
                </a:cubicBezTo>
                <a:cubicBezTo>
                  <a:pt x="2506" y="1424"/>
                  <a:pt x="2506" y="1374"/>
                  <a:pt x="2430" y="1348"/>
                </a:cubicBezTo>
                <a:cubicBezTo>
                  <a:pt x="1873" y="1095"/>
                  <a:pt x="1544" y="614"/>
                  <a:pt x="1342" y="58"/>
                </a:cubicBezTo>
                <a:cubicBezTo>
                  <a:pt x="1316" y="20"/>
                  <a:pt x="1291" y="1"/>
                  <a:pt x="1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3"/>
          <p:cNvSpPr/>
          <p:nvPr/>
        </p:nvSpPr>
        <p:spPr>
          <a:xfrm>
            <a:off x="2548045" y="1679532"/>
            <a:ext cx="110546" cy="122853"/>
          </a:xfrm>
          <a:custGeom>
            <a:avLst/>
            <a:gdLst/>
            <a:ahLst/>
            <a:cxnLst/>
            <a:rect l="l" t="t" r="r" b="b"/>
            <a:pathLst>
              <a:path w="2506" h="2785" extrusionOk="0">
                <a:moveTo>
                  <a:pt x="1269" y="1"/>
                </a:moveTo>
                <a:cubicBezTo>
                  <a:pt x="1247" y="1"/>
                  <a:pt x="1228" y="20"/>
                  <a:pt x="1215" y="58"/>
                </a:cubicBezTo>
                <a:cubicBezTo>
                  <a:pt x="962" y="614"/>
                  <a:pt x="633" y="1095"/>
                  <a:pt x="76" y="1348"/>
                </a:cubicBezTo>
                <a:cubicBezTo>
                  <a:pt x="0" y="1374"/>
                  <a:pt x="0" y="1424"/>
                  <a:pt x="76" y="1475"/>
                </a:cubicBezTo>
                <a:cubicBezTo>
                  <a:pt x="633" y="1728"/>
                  <a:pt x="987" y="2209"/>
                  <a:pt x="1215" y="2765"/>
                </a:cubicBezTo>
                <a:cubicBezTo>
                  <a:pt x="1215" y="2778"/>
                  <a:pt x="1234" y="2784"/>
                  <a:pt x="1260" y="2784"/>
                </a:cubicBezTo>
                <a:cubicBezTo>
                  <a:pt x="1285" y="2784"/>
                  <a:pt x="1316" y="2778"/>
                  <a:pt x="1342" y="2765"/>
                </a:cubicBezTo>
                <a:cubicBezTo>
                  <a:pt x="1544" y="2183"/>
                  <a:pt x="1873" y="1728"/>
                  <a:pt x="2430" y="1475"/>
                </a:cubicBezTo>
                <a:cubicBezTo>
                  <a:pt x="2506" y="1424"/>
                  <a:pt x="2506" y="1374"/>
                  <a:pt x="2430" y="1348"/>
                </a:cubicBezTo>
                <a:cubicBezTo>
                  <a:pt x="1873" y="1095"/>
                  <a:pt x="1544" y="614"/>
                  <a:pt x="1342" y="58"/>
                </a:cubicBezTo>
                <a:cubicBezTo>
                  <a:pt x="1316" y="20"/>
                  <a:pt x="1291" y="1"/>
                  <a:pt x="1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3"/>
          <p:cNvSpPr/>
          <p:nvPr/>
        </p:nvSpPr>
        <p:spPr>
          <a:xfrm>
            <a:off x="2678895" y="1508482"/>
            <a:ext cx="110546" cy="122853"/>
          </a:xfrm>
          <a:custGeom>
            <a:avLst/>
            <a:gdLst/>
            <a:ahLst/>
            <a:cxnLst/>
            <a:rect l="l" t="t" r="r" b="b"/>
            <a:pathLst>
              <a:path w="2506" h="2785" extrusionOk="0">
                <a:moveTo>
                  <a:pt x="1269" y="1"/>
                </a:moveTo>
                <a:cubicBezTo>
                  <a:pt x="1247" y="1"/>
                  <a:pt x="1228" y="20"/>
                  <a:pt x="1215" y="58"/>
                </a:cubicBezTo>
                <a:cubicBezTo>
                  <a:pt x="962" y="614"/>
                  <a:pt x="633" y="1095"/>
                  <a:pt x="76" y="1348"/>
                </a:cubicBezTo>
                <a:cubicBezTo>
                  <a:pt x="0" y="1374"/>
                  <a:pt x="0" y="1424"/>
                  <a:pt x="76" y="1475"/>
                </a:cubicBezTo>
                <a:cubicBezTo>
                  <a:pt x="633" y="1728"/>
                  <a:pt x="987" y="2209"/>
                  <a:pt x="1215" y="2765"/>
                </a:cubicBezTo>
                <a:cubicBezTo>
                  <a:pt x="1215" y="2778"/>
                  <a:pt x="1234" y="2784"/>
                  <a:pt x="1260" y="2784"/>
                </a:cubicBezTo>
                <a:cubicBezTo>
                  <a:pt x="1285" y="2784"/>
                  <a:pt x="1316" y="2778"/>
                  <a:pt x="1342" y="2765"/>
                </a:cubicBezTo>
                <a:cubicBezTo>
                  <a:pt x="1544" y="2183"/>
                  <a:pt x="1873" y="1728"/>
                  <a:pt x="2430" y="1475"/>
                </a:cubicBezTo>
                <a:cubicBezTo>
                  <a:pt x="2506" y="1424"/>
                  <a:pt x="2506" y="1374"/>
                  <a:pt x="2430" y="1348"/>
                </a:cubicBezTo>
                <a:cubicBezTo>
                  <a:pt x="1873" y="1095"/>
                  <a:pt x="1544" y="614"/>
                  <a:pt x="1342" y="58"/>
                </a:cubicBezTo>
                <a:cubicBezTo>
                  <a:pt x="1316" y="20"/>
                  <a:pt x="1291" y="1"/>
                  <a:pt x="1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FD9E6-6865-0382-0CC3-2F1F6777F3AA}"/>
              </a:ext>
            </a:extLst>
          </p:cNvPr>
          <p:cNvSpPr>
            <a:spLocks noGrp="1"/>
          </p:cNvSpPr>
          <p:nvPr>
            <p:ph type="title"/>
          </p:nvPr>
        </p:nvSpPr>
        <p:spPr>
          <a:xfrm>
            <a:off x="580264" y="1384869"/>
            <a:ext cx="2097646" cy="447600"/>
          </a:xfrm>
        </p:spPr>
        <p:txBody>
          <a:bodyPr/>
          <a:lstStyle/>
          <a:p>
            <a:r>
              <a:rPr lang="en-VN" dirty="0"/>
              <a:t>CherryBeauty</a:t>
            </a:r>
          </a:p>
        </p:txBody>
      </p:sp>
      <p:sp>
        <p:nvSpPr>
          <p:cNvPr id="3" name="Subtitle 2">
            <a:extLst>
              <a:ext uri="{FF2B5EF4-FFF2-40B4-BE49-F238E27FC236}">
                <a16:creationId xmlns:a16="http://schemas.microsoft.com/office/drawing/2014/main" id="{900AD52F-DF54-95CC-6042-D7ECFC7BCB17}"/>
              </a:ext>
            </a:extLst>
          </p:cNvPr>
          <p:cNvSpPr>
            <a:spLocks noGrp="1"/>
          </p:cNvSpPr>
          <p:nvPr>
            <p:ph type="subTitle" idx="1"/>
          </p:nvPr>
        </p:nvSpPr>
        <p:spPr>
          <a:xfrm>
            <a:off x="476265" y="1951419"/>
            <a:ext cx="2558246" cy="1036500"/>
          </a:xfrm>
        </p:spPr>
        <p:txBody>
          <a:bodyPr/>
          <a:lstStyle/>
          <a:p>
            <a:pPr marL="425450" indent="-285750" algn="l">
              <a:lnSpc>
                <a:spcPct val="150000"/>
              </a:lnSpc>
              <a:buFont typeface="Arial" panose="020B0604020202020204" pitchFamily="34" charset="0"/>
              <a:buChar char="•"/>
            </a:pPr>
            <a:r>
              <a:rPr lang="en-VN" dirty="0"/>
              <a:t>Web bán mỹ phẩm</a:t>
            </a:r>
          </a:p>
          <a:p>
            <a:pPr marL="425450" indent="-285750" algn="l">
              <a:lnSpc>
                <a:spcPct val="150000"/>
              </a:lnSpc>
              <a:buFont typeface="Arial" panose="020B0604020202020204" pitchFamily="34" charset="0"/>
              <a:buChar char="•"/>
            </a:pPr>
            <a:r>
              <a:rPr lang="en-VN" dirty="0"/>
              <a:t>Blog các bài viết review</a:t>
            </a:r>
          </a:p>
        </p:txBody>
      </p:sp>
      <p:sp>
        <p:nvSpPr>
          <p:cNvPr id="4" name="Title 3">
            <a:extLst>
              <a:ext uri="{FF2B5EF4-FFF2-40B4-BE49-F238E27FC236}">
                <a16:creationId xmlns:a16="http://schemas.microsoft.com/office/drawing/2014/main" id="{B87F0781-F3B7-A1B2-AEBE-A6C4721F318A}"/>
              </a:ext>
            </a:extLst>
          </p:cNvPr>
          <p:cNvSpPr>
            <a:spLocks noGrp="1"/>
          </p:cNvSpPr>
          <p:nvPr>
            <p:ph type="title" idx="2"/>
          </p:nvPr>
        </p:nvSpPr>
        <p:spPr/>
        <p:txBody>
          <a:bodyPr/>
          <a:lstStyle/>
          <a:p>
            <a:endParaRPr lang="en-VN"/>
          </a:p>
        </p:txBody>
      </p:sp>
      <p:sp>
        <p:nvSpPr>
          <p:cNvPr id="5" name="Subtitle 4">
            <a:extLst>
              <a:ext uri="{FF2B5EF4-FFF2-40B4-BE49-F238E27FC236}">
                <a16:creationId xmlns:a16="http://schemas.microsoft.com/office/drawing/2014/main" id="{71F8A0AD-7C56-C636-0B8C-24F86A3B63A3}"/>
              </a:ext>
            </a:extLst>
          </p:cNvPr>
          <p:cNvSpPr>
            <a:spLocks noGrp="1"/>
          </p:cNvSpPr>
          <p:nvPr>
            <p:ph type="subTitle" idx="3"/>
          </p:nvPr>
        </p:nvSpPr>
        <p:spPr/>
        <p:txBody>
          <a:bodyPr/>
          <a:lstStyle/>
          <a:p>
            <a:endParaRPr lang="en-VN"/>
          </a:p>
        </p:txBody>
      </p:sp>
      <p:sp>
        <p:nvSpPr>
          <p:cNvPr id="6" name="Title 5">
            <a:extLst>
              <a:ext uri="{FF2B5EF4-FFF2-40B4-BE49-F238E27FC236}">
                <a16:creationId xmlns:a16="http://schemas.microsoft.com/office/drawing/2014/main" id="{08890B51-FFD5-DCC4-3A2F-F59B9C9479BA}"/>
              </a:ext>
            </a:extLst>
          </p:cNvPr>
          <p:cNvSpPr>
            <a:spLocks noGrp="1"/>
          </p:cNvSpPr>
          <p:nvPr>
            <p:ph type="title" idx="4"/>
          </p:nvPr>
        </p:nvSpPr>
        <p:spPr>
          <a:xfrm>
            <a:off x="627120" y="229318"/>
            <a:ext cx="3492704" cy="447600"/>
          </a:xfrm>
        </p:spPr>
        <p:txBody>
          <a:bodyPr/>
          <a:lstStyle/>
          <a:p>
            <a:pPr algn="l"/>
            <a:r>
              <a:rPr lang="en-VN" dirty="0"/>
              <a:t>Giới thiệu đề tài</a:t>
            </a:r>
          </a:p>
        </p:txBody>
      </p:sp>
      <p:grpSp>
        <p:nvGrpSpPr>
          <p:cNvPr id="9" name="Google Shape;1245;p92">
            <a:extLst>
              <a:ext uri="{FF2B5EF4-FFF2-40B4-BE49-F238E27FC236}">
                <a16:creationId xmlns:a16="http://schemas.microsoft.com/office/drawing/2014/main" id="{3C323773-09B6-A4B9-FACE-238719D28A25}"/>
              </a:ext>
            </a:extLst>
          </p:cNvPr>
          <p:cNvGrpSpPr/>
          <p:nvPr/>
        </p:nvGrpSpPr>
        <p:grpSpPr>
          <a:xfrm>
            <a:off x="53932" y="3610102"/>
            <a:ext cx="1610196" cy="1462506"/>
            <a:chOff x="16264050" y="4299775"/>
            <a:chExt cx="1700725" cy="1587000"/>
          </a:xfrm>
        </p:grpSpPr>
        <p:sp>
          <p:nvSpPr>
            <p:cNvPr id="10" name="Google Shape;1246;p92">
              <a:extLst>
                <a:ext uri="{FF2B5EF4-FFF2-40B4-BE49-F238E27FC236}">
                  <a16:creationId xmlns:a16="http://schemas.microsoft.com/office/drawing/2014/main" id="{9F9E93F3-70DE-2465-0D03-4DC5DA0E5F9C}"/>
                </a:ext>
              </a:extLst>
            </p:cNvPr>
            <p:cNvSpPr/>
            <p:nvPr/>
          </p:nvSpPr>
          <p:spPr>
            <a:xfrm>
              <a:off x="16288725" y="4299775"/>
              <a:ext cx="1676050" cy="1483025"/>
            </a:xfrm>
            <a:custGeom>
              <a:avLst/>
              <a:gdLst/>
              <a:ahLst/>
              <a:cxnLst/>
              <a:rect l="l" t="t" r="r" b="b"/>
              <a:pathLst>
                <a:path w="67042" h="59321" extrusionOk="0">
                  <a:moveTo>
                    <a:pt x="31335" y="0"/>
                  </a:moveTo>
                  <a:cubicBezTo>
                    <a:pt x="17791" y="0"/>
                    <a:pt x="10893" y="13029"/>
                    <a:pt x="6429" y="23437"/>
                  </a:cubicBezTo>
                  <a:cubicBezTo>
                    <a:pt x="4177" y="28625"/>
                    <a:pt x="1" y="44569"/>
                    <a:pt x="10883" y="52946"/>
                  </a:cubicBezTo>
                  <a:cubicBezTo>
                    <a:pt x="16008" y="56900"/>
                    <a:pt x="22786" y="59321"/>
                    <a:pt x="29642" y="59321"/>
                  </a:cubicBezTo>
                  <a:cubicBezTo>
                    <a:pt x="37311" y="59321"/>
                    <a:pt x="45078" y="56293"/>
                    <a:pt x="50743" y="48998"/>
                  </a:cubicBezTo>
                  <a:cubicBezTo>
                    <a:pt x="61474" y="35154"/>
                    <a:pt x="67041" y="14402"/>
                    <a:pt x="44441" y="3444"/>
                  </a:cubicBezTo>
                  <a:cubicBezTo>
                    <a:pt x="39484" y="1032"/>
                    <a:pt x="35147" y="0"/>
                    <a:pt x="31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47;p92">
              <a:extLst>
                <a:ext uri="{FF2B5EF4-FFF2-40B4-BE49-F238E27FC236}">
                  <a16:creationId xmlns:a16="http://schemas.microsoft.com/office/drawing/2014/main" id="{D1BC6889-7B8E-CA79-5B8C-64A1144F4478}"/>
                </a:ext>
              </a:extLst>
            </p:cNvPr>
            <p:cNvSpPr/>
            <p:nvPr/>
          </p:nvSpPr>
          <p:spPr>
            <a:xfrm>
              <a:off x="17063200" y="5066000"/>
              <a:ext cx="162575" cy="47625"/>
            </a:xfrm>
            <a:custGeom>
              <a:avLst/>
              <a:gdLst/>
              <a:ahLst/>
              <a:cxnLst/>
              <a:rect l="l" t="t" r="r" b="b"/>
              <a:pathLst>
                <a:path w="6503" h="1905" extrusionOk="0">
                  <a:moveTo>
                    <a:pt x="6503" y="1"/>
                  </a:moveTo>
                  <a:lnTo>
                    <a:pt x="6503" y="1"/>
                  </a:lnTo>
                  <a:cubicBezTo>
                    <a:pt x="6502" y="1"/>
                    <a:pt x="3247" y="163"/>
                    <a:pt x="1245" y="163"/>
                  </a:cubicBezTo>
                  <a:cubicBezTo>
                    <a:pt x="745" y="163"/>
                    <a:pt x="323" y="153"/>
                    <a:pt x="49" y="127"/>
                  </a:cubicBezTo>
                  <a:lnTo>
                    <a:pt x="49" y="127"/>
                  </a:lnTo>
                  <a:cubicBezTo>
                    <a:pt x="0" y="127"/>
                    <a:pt x="1729" y="1905"/>
                    <a:pt x="3744" y="1905"/>
                  </a:cubicBezTo>
                  <a:cubicBezTo>
                    <a:pt x="3811" y="1905"/>
                    <a:pt x="3879" y="1903"/>
                    <a:pt x="3947" y="1899"/>
                  </a:cubicBezTo>
                  <a:cubicBezTo>
                    <a:pt x="6022" y="1772"/>
                    <a:pt x="6503" y="1"/>
                    <a:pt x="6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48;p92">
              <a:extLst>
                <a:ext uri="{FF2B5EF4-FFF2-40B4-BE49-F238E27FC236}">
                  <a16:creationId xmlns:a16="http://schemas.microsoft.com/office/drawing/2014/main" id="{A2D4147F-A91C-20A5-71E1-0B9E9BC3D94B}"/>
                </a:ext>
              </a:extLst>
            </p:cNvPr>
            <p:cNvSpPr/>
            <p:nvPr/>
          </p:nvSpPr>
          <p:spPr>
            <a:xfrm>
              <a:off x="16884725" y="4364350"/>
              <a:ext cx="492900" cy="447725"/>
            </a:xfrm>
            <a:custGeom>
              <a:avLst/>
              <a:gdLst/>
              <a:ahLst/>
              <a:cxnLst/>
              <a:rect l="l" t="t" r="r" b="b"/>
              <a:pathLst>
                <a:path w="19716" h="17909" extrusionOk="0">
                  <a:moveTo>
                    <a:pt x="6696" y="0"/>
                  </a:moveTo>
                  <a:cubicBezTo>
                    <a:pt x="5227" y="0"/>
                    <a:pt x="2962" y="4682"/>
                    <a:pt x="2962" y="4682"/>
                  </a:cubicBezTo>
                  <a:lnTo>
                    <a:pt x="1" y="11111"/>
                  </a:lnTo>
                  <a:cubicBezTo>
                    <a:pt x="1" y="11111"/>
                    <a:pt x="1266" y="13312"/>
                    <a:pt x="8909" y="16476"/>
                  </a:cubicBezTo>
                  <a:cubicBezTo>
                    <a:pt x="11495" y="17553"/>
                    <a:pt x="13453" y="17909"/>
                    <a:pt x="14910" y="17909"/>
                  </a:cubicBezTo>
                  <a:cubicBezTo>
                    <a:pt x="17732" y="17909"/>
                    <a:pt x="18678" y="16577"/>
                    <a:pt x="18678" y="16577"/>
                  </a:cubicBezTo>
                  <a:lnTo>
                    <a:pt x="19437" y="9035"/>
                  </a:lnTo>
                  <a:cubicBezTo>
                    <a:pt x="19437" y="9035"/>
                    <a:pt x="19716" y="7238"/>
                    <a:pt x="18678" y="4834"/>
                  </a:cubicBezTo>
                  <a:cubicBezTo>
                    <a:pt x="17640" y="2430"/>
                    <a:pt x="8201" y="26"/>
                    <a:pt x="6707" y="0"/>
                  </a:cubicBezTo>
                  <a:cubicBezTo>
                    <a:pt x="6704" y="0"/>
                    <a:pt x="6700" y="0"/>
                    <a:pt x="6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249;p92">
              <a:extLst>
                <a:ext uri="{FF2B5EF4-FFF2-40B4-BE49-F238E27FC236}">
                  <a16:creationId xmlns:a16="http://schemas.microsoft.com/office/drawing/2014/main" id="{4B48B6B5-F759-2459-9775-56A8319B6DD5}"/>
                </a:ext>
              </a:extLst>
            </p:cNvPr>
            <p:cNvSpPr/>
            <p:nvPr/>
          </p:nvSpPr>
          <p:spPr>
            <a:xfrm>
              <a:off x="16863850" y="4936925"/>
              <a:ext cx="510600" cy="275250"/>
            </a:xfrm>
            <a:custGeom>
              <a:avLst/>
              <a:gdLst/>
              <a:ahLst/>
              <a:cxnLst/>
              <a:rect l="l" t="t" r="r" b="b"/>
              <a:pathLst>
                <a:path w="20424" h="11010" extrusionOk="0">
                  <a:moveTo>
                    <a:pt x="19943" y="1"/>
                  </a:moveTo>
                  <a:cubicBezTo>
                    <a:pt x="19817" y="1"/>
                    <a:pt x="19690" y="127"/>
                    <a:pt x="19690" y="279"/>
                  </a:cubicBezTo>
                  <a:cubicBezTo>
                    <a:pt x="19690" y="330"/>
                    <a:pt x="19842" y="3696"/>
                    <a:pt x="17387" y="6454"/>
                  </a:cubicBezTo>
                  <a:cubicBezTo>
                    <a:pt x="14502" y="9719"/>
                    <a:pt x="12680" y="10402"/>
                    <a:pt x="11617" y="10402"/>
                  </a:cubicBezTo>
                  <a:lnTo>
                    <a:pt x="11566" y="10402"/>
                  </a:lnTo>
                  <a:cubicBezTo>
                    <a:pt x="9972" y="10377"/>
                    <a:pt x="1671" y="8757"/>
                    <a:pt x="558" y="2152"/>
                  </a:cubicBezTo>
                  <a:cubicBezTo>
                    <a:pt x="558" y="2037"/>
                    <a:pt x="431" y="1921"/>
                    <a:pt x="274" y="1921"/>
                  </a:cubicBezTo>
                  <a:cubicBezTo>
                    <a:pt x="259" y="1921"/>
                    <a:pt x="244" y="1922"/>
                    <a:pt x="229" y="1924"/>
                  </a:cubicBezTo>
                  <a:cubicBezTo>
                    <a:pt x="127" y="1924"/>
                    <a:pt x="1" y="2076"/>
                    <a:pt x="26" y="2253"/>
                  </a:cubicBezTo>
                  <a:cubicBezTo>
                    <a:pt x="1165" y="9264"/>
                    <a:pt x="9896" y="10984"/>
                    <a:pt x="11566" y="11010"/>
                  </a:cubicBezTo>
                  <a:lnTo>
                    <a:pt x="11668" y="11010"/>
                  </a:lnTo>
                  <a:cubicBezTo>
                    <a:pt x="13338" y="11010"/>
                    <a:pt x="15438" y="9618"/>
                    <a:pt x="17792" y="6834"/>
                  </a:cubicBezTo>
                  <a:cubicBezTo>
                    <a:pt x="20424" y="3898"/>
                    <a:pt x="20222" y="406"/>
                    <a:pt x="20222" y="254"/>
                  </a:cubicBezTo>
                  <a:cubicBezTo>
                    <a:pt x="20222" y="127"/>
                    <a:pt x="20095" y="1"/>
                    <a:pt x="199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250;p92">
              <a:extLst>
                <a:ext uri="{FF2B5EF4-FFF2-40B4-BE49-F238E27FC236}">
                  <a16:creationId xmlns:a16="http://schemas.microsoft.com/office/drawing/2014/main" id="{DA958274-9E11-AC29-9CE8-F4D474850F9F}"/>
                </a:ext>
              </a:extLst>
            </p:cNvPr>
            <p:cNvSpPr/>
            <p:nvPr/>
          </p:nvSpPr>
          <p:spPr>
            <a:xfrm>
              <a:off x="16765150" y="4840800"/>
              <a:ext cx="123400" cy="194225"/>
            </a:xfrm>
            <a:custGeom>
              <a:avLst/>
              <a:gdLst/>
              <a:ahLst/>
              <a:cxnLst/>
              <a:rect l="l" t="t" r="r" b="b"/>
              <a:pathLst>
                <a:path w="4936" h="7769" extrusionOk="0">
                  <a:moveTo>
                    <a:pt x="2719" y="0"/>
                  </a:moveTo>
                  <a:cubicBezTo>
                    <a:pt x="2089" y="0"/>
                    <a:pt x="1419" y="238"/>
                    <a:pt x="861" y="936"/>
                  </a:cubicBezTo>
                  <a:cubicBezTo>
                    <a:pt x="1" y="1973"/>
                    <a:pt x="203" y="4276"/>
                    <a:pt x="1241" y="5972"/>
                  </a:cubicBezTo>
                  <a:cubicBezTo>
                    <a:pt x="1975" y="7136"/>
                    <a:pt x="2987" y="7769"/>
                    <a:pt x="4075" y="7769"/>
                  </a:cubicBezTo>
                  <a:cubicBezTo>
                    <a:pt x="4278" y="7769"/>
                    <a:pt x="4506" y="7769"/>
                    <a:pt x="4708" y="7718"/>
                  </a:cubicBezTo>
                  <a:cubicBezTo>
                    <a:pt x="4860" y="7667"/>
                    <a:pt x="4936" y="7516"/>
                    <a:pt x="4910" y="7364"/>
                  </a:cubicBezTo>
                  <a:cubicBezTo>
                    <a:pt x="4888" y="7228"/>
                    <a:pt x="4763" y="7132"/>
                    <a:pt x="4628" y="7132"/>
                  </a:cubicBezTo>
                  <a:cubicBezTo>
                    <a:pt x="4613" y="7132"/>
                    <a:pt x="4597" y="7133"/>
                    <a:pt x="4581" y="7136"/>
                  </a:cubicBezTo>
                  <a:cubicBezTo>
                    <a:pt x="4384" y="7183"/>
                    <a:pt x="4198" y="7204"/>
                    <a:pt x="4020" y="7204"/>
                  </a:cubicBezTo>
                  <a:cubicBezTo>
                    <a:pt x="2856" y="7204"/>
                    <a:pt x="2117" y="6287"/>
                    <a:pt x="1722" y="5693"/>
                  </a:cubicBezTo>
                  <a:cubicBezTo>
                    <a:pt x="811" y="4226"/>
                    <a:pt x="608" y="2176"/>
                    <a:pt x="1317" y="1315"/>
                  </a:cubicBezTo>
                  <a:cubicBezTo>
                    <a:pt x="1758" y="768"/>
                    <a:pt x="2269" y="596"/>
                    <a:pt x="2736" y="596"/>
                  </a:cubicBezTo>
                  <a:cubicBezTo>
                    <a:pt x="3500" y="596"/>
                    <a:pt x="4145" y="1056"/>
                    <a:pt x="4177" y="1087"/>
                  </a:cubicBezTo>
                  <a:cubicBezTo>
                    <a:pt x="4229" y="1130"/>
                    <a:pt x="4295" y="1150"/>
                    <a:pt x="4362" y="1150"/>
                  </a:cubicBezTo>
                  <a:cubicBezTo>
                    <a:pt x="4454" y="1150"/>
                    <a:pt x="4548" y="1111"/>
                    <a:pt x="4607" y="1037"/>
                  </a:cubicBezTo>
                  <a:cubicBezTo>
                    <a:pt x="4708" y="910"/>
                    <a:pt x="4657" y="708"/>
                    <a:pt x="4531" y="632"/>
                  </a:cubicBezTo>
                  <a:cubicBezTo>
                    <a:pt x="4148" y="331"/>
                    <a:pt x="3461" y="0"/>
                    <a:pt x="27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51;p92">
              <a:extLst>
                <a:ext uri="{FF2B5EF4-FFF2-40B4-BE49-F238E27FC236}">
                  <a16:creationId xmlns:a16="http://schemas.microsoft.com/office/drawing/2014/main" id="{14F6819A-3227-3187-DD4D-154D5F5A5190}"/>
                </a:ext>
              </a:extLst>
            </p:cNvPr>
            <p:cNvSpPr/>
            <p:nvPr/>
          </p:nvSpPr>
          <p:spPr>
            <a:xfrm>
              <a:off x="17067575" y="5029700"/>
              <a:ext cx="161375" cy="49100"/>
            </a:xfrm>
            <a:custGeom>
              <a:avLst/>
              <a:gdLst/>
              <a:ahLst/>
              <a:cxnLst/>
              <a:rect l="l" t="t" r="r" b="b"/>
              <a:pathLst>
                <a:path w="6455" h="1964" extrusionOk="0">
                  <a:moveTo>
                    <a:pt x="5206" y="0"/>
                  </a:moveTo>
                  <a:cubicBezTo>
                    <a:pt x="4557" y="0"/>
                    <a:pt x="3934" y="1031"/>
                    <a:pt x="3822" y="1098"/>
                  </a:cubicBezTo>
                  <a:cubicBezTo>
                    <a:pt x="3818" y="1100"/>
                    <a:pt x="3814" y="1101"/>
                    <a:pt x="3809" y="1101"/>
                  </a:cubicBezTo>
                  <a:cubicBezTo>
                    <a:pt x="3655" y="1101"/>
                    <a:pt x="3014" y="361"/>
                    <a:pt x="2279" y="263"/>
                  </a:cubicBezTo>
                  <a:cubicBezTo>
                    <a:pt x="2259" y="261"/>
                    <a:pt x="2239" y="260"/>
                    <a:pt x="2218" y="260"/>
                  </a:cubicBezTo>
                  <a:cubicBezTo>
                    <a:pt x="1464" y="260"/>
                    <a:pt x="1" y="1579"/>
                    <a:pt x="1" y="1579"/>
                  </a:cubicBezTo>
                  <a:cubicBezTo>
                    <a:pt x="505" y="1865"/>
                    <a:pt x="1354" y="1964"/>
                    <a:pt x="2269" y="1964"/>
                  </a:cubicBezTo>
                  <a:cubicBezTo>
                    <a:pt x="4113" y="1964"/>
                    <a:pt x="6226" y="1563"/>
                    <a:pt x="6328" y="1478"/>
                  </a:cubicBezTo>
                  <a:cubicBezTo>
                    <a:pt x="6454" y="1351"/>
                    <a:pt x="6201" y="390"/>
                    <a:pt x="5467" y="61"/>
                  </a:cubicBezTo>
                  <a:cubicBezTo>
                    <a:pt x="5381" y="19"/>
                    <a:pt x="5293" y="0"/>
                    <a:pt x="5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52;p92">
              <a:extLst>
                <a:ext uri="{FF2B5EF4-FFF2-40B4-BE49-F238E27FC236}">
                  <a16:creationId xmlns:a16="http://schemas.microsoft.com/office/drawing/2014/main" id="{0AF059B1-9531-520F-0EB3-5D5DA421D588}"/>
                </a:ext>
              </a:extLst>
            </p:cNvPr>
            <p:cNvSpPr/>
            <p:nvPr/>
          </p:nvSpPr>
          <p:spPr>
            <a:xfrm>
              <a:off x="16416550" y="5130375"/>
              <a:ext cx="577675" cy="675900"/>
            </a:xfrm>
            <a:custGeom>
              <a:avLst/>
              <a:gdLst/>
              <a:ahLst/>
              <a:cxnLst/>
              <a:rect l="l" t="t" r="r" b="b"/>
              <a:pathLst>
                <a:path w="23107" h="27036" extrusionOk="0">
                  <a:moveTo>
                    <a:pt x="21939" y="1"/>
                  </a:moveTo>
                  <a:cubicBezTo>
                    <a:pt x="21915" y="1"/>
                    <a:pt x="21890" y="3"/>
                    <a:pt x="21866" y="7"/>
                  </a:cubicBezTo>
                  <a:cubicBezTo>
                    <a:pt x="21714" y="32"/>
                    <a:pt x="21638" y="210"/>
                    <a:pt x="21689" y="361"/>
                  </a:cubicBezTo>
                  <a:cubicBezTo>
                    <a:pt x="21689" y="387"/>
                    <a:pt x="22473" y="3246"/>
                    <a:pt x="20550" y="5195"/>
                  </a:cubicBezTo>
                  <a:cubicBezTo>
                    <a:pt x="18601" y="7194"/>
                    <a:pt x="10705" y="10029"/>
                    <a:pt x="7466" y="10712"/>
                  </a:cubicBezTo>
                  <a:cubicBezTo>
                    <a:pt x="4556" y="11294"/>
                    <a:pt x="0" y="16179"/>
                    <a:pt x="329" y="26732"/>
                  </a:cubicBezTo>
                  <a:cubicBezTo>
                    <a:pt x="329" y="26909"/>
                    <a:pt x="456" y="27036"/>
                    <a:pt x="608" y="27036"/>
                  </a:cubicBezTo>
                  <a:cubicBezTo>
                    <a:pt x="759" y="26985"/>
                    <a:pt x="886" y="26859"/>
                    <a:pt x="861" y="26707"/>
                  </a:cubicBezTo>
                  <a:cubicBezTo>
                    <a:pt x="582" y="16533"/>
                    <a:pt x="4809" y="11800"/>
                    <a:pt x="7567" y="11244"/>
                  </a:cubicBezTo>
                  <a:cubicBezTo>
                    <a:pt x="10478" y="10636"/>
                    <a:pt x="18728" y="7802"/>
                    <a:pt x="20930" y="5575"/>
                  </a:cubicBezTo>
                  <a:cubicBezTo>
                    <a:pt x="23106" y="3373"/>
                    <a:pt x="22246" y="336"/>
                    <a:pt x="22220" y="210"/>
                  </a:cubicBezTo>
                  <a:cubicBezTo>
                    <a:pt x="22199" y="60"/>
                    <a:pt x="22070" y="1"/>
                    <a:pt x="21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53;p92">
              <a:extLst>
                <a:ext uri="{FF2B5EF4-FFF2-40B4-BE49-F238E27FC236}">
                  <a16:creationId xmlns:a16="http://schemas.microsoft.com/office/drawing/2014/main" id="{0D2F7A7E-09DF-1E46-BAC4-31FF90217C1F}"/>
                </a:ext>
              </a:extLst>
            </p:cNvPr>
            <p:cNvSpPr/>
            <p:nvPr/>
          </p:nvSpPr>
          <p:spPr>
            <a:xfrm>
              <a:off x="16264050" y="4807550"/>
              <a:ext cx="539100" cy="844350"/>
            </a:xfrm>
            <a:custGeom>
              <a:avLst/>
              <a:gdLst/>
              <a:ahLst/>
              <a:cxnLst/>
              <a:rect l="l" t="t" r="r" b="b"/>
              <a:pathLst>
                <a:path w="21564" h="33774" extrusionOk="0">
                  <a:moveTo>
                    <a:pt x="21240" y="0"/>
                  </a:moveTo>
                  <a:cubicBezTo>
                    <a:pt x="21213" y="0"/>
                    <a:pt x="21185" y="4"/>
                    <a:pt x="21158" y="13"/>
                  </a:cubicBezTo>
                  <a:cubicBezTo>
                    <a:pt x="21032" y="64"/>
                    <a:pt x="20956" y="216"/>
                    <a:pt x="20981" y="342"/>
                  </a:cubicBezTo>
                  <a:cubicBezTo>
                    <a:pt x="20981" y="545"/>
                    <a:pt x="20829" y="1658"/>
                    <a:pt x="19918" y="2544"/>
                  </a:cubicBezTo>
                  <a:cubicBezTo>
                    <a:pt x="19159" y="3303"/>
                    <a:pt x="18066" y="3690"/>
                    <a:pt x="16623" y="3690"/>
                  </a:cubicBezTo>
                  <a:cubicBezTo>
                    <a:pt x="16381" y="3690"/>
                    <a:pt x="16130" y="3679"/>
                    <a:pt x="15869" y="3657"/>
                  </a:cubicBezTo>
                  <a:cubicBezTo>
                    <a:pt x="15606" y="3636"/>
                    <a:pt x="15344" y="3626"/>
                    <a:pt x="15085" y="3626"/>
                  </a:cubicBezTo>
                  <a:cubicBezTo>
                    <a:pt x="12550" y="3626"/>
                    <a:pt x="10225" y="4625"/>
                    <a:pt x="8732" y="6416"/>
                  </a:cubicBezTo>
                  <a:cubicBezTo>
                    <a:pt x="7391" y="7985"/>
                    <a:pt x="6961" y="9959"/>
                    <a:pt x="7467" y="11908"/>
                  </a:cubicBezTo>
                  <a:cubicBezTo>
                    <a:pt x="7846" y="13376"/>
                    <a:pt x="8454" y="14565"/>
                    <a:pt x="8985" y="15653"/>
                  </a:cubicBezTo>
                  <a:cubicBezTo>
                    <a:pt x="10073" y="17804"/>
                    <a:pt x="10706" y="19095"/>
                    <a:pt x="8606" y="20487"/>
                  </a:cubicBezTo>
                  <a:cubicBezTo>
                    <a:pt x="8125" y="20816"/>
                    <a:pt x="7593" y="21094"/>
                    <a:pt x="7062" y="21398"/>
                  </a:cubicBezTo>
                  <a:cubicBezTo>
                    <a:pt x="3772" y="23271"/>
                    <a:pt x="1" y="25397"/>
                    <a:pt x="3696" y="33622"/>
                  </a:cubicBezTo>
                  <a:cubicBezTo>
                    <a:pt x="3747" y="33698"/>
                    <a:pt x="3873" y="33774"/>
                    <a:pt x="3949" y="33774"/>
                  </a:cubicBezTo>
                  <a:cubicBezTo>
                    <a:pt x="4000" y="33774"/>
                    <a:pt x="4025" y="33774"/>
                    <a:pt x="3974" y="33748"/>
                  </a:cubicBezTo>
                  <a:cubicBezTo>
                    <a:pt x="4151" y="33672"/>
                    <a:pt x="4202" y="33521"/>
                    <a:pt x="4151" y="33369"/>
                  </a:cubicBezTo>
                  <a:cubicBezTo>
                    <a:pt x="659" y="25625"/>
                    <a:pt x="4025" y="23726"/>
                    <a:pt x="7264" y="21879"/>
                  </a:cubicBezTo>
                  <a:cubicBezTo>
                    <a:pt x="7846" y="21575"/>
                    <a:pt x="8353" y="21246"/>
                    <a:pt x="8859" y="20943"/>
                  </a:cubicBezTo>
                  <a:cubicBezTo>
                    <a:pt x="11364" y="19272"/>
                    <a:pt x="10504" y="17551"/>
                    <a:pt x="9441" y="15375"/>
                  </a:cubicBezTo>
                  <a:cubicBezTo>
                    <a:pt x="8935" y="14363"/>
                    <a:pt x="8353" y="13148"/>
                    <a:pt x="7973" y="11756"/>
                  </a:cubicBezTo>
                  <a:cubicBezTo>
                    <a:pt x="7543" y="9959"/>
                    <a:pt x="7948" y="8188"/>
                    <a:pt x="9137" y="6770"/>
                  </a:cubicBezTo>
                  <a:cubicBezTo>
                    <a:pt x="10551" y="5129"/>
                    <a:pt x="12684" y="4206"/>
                    <a:pt x="15036" y="4206"/>
                  </a:cubicBezTo>
                  <a:cubicBezTo>
                    <a:pt x="15294" y="4206"/>
                    <a:pt x="15555" y="4217"/>
                    <a:pt x="15818" y="4240"/>
                  </a:cubicBezTo>
                  <a:cubicBezTo>
                    <a:pt x="16070" y="4258"/>
                    <a:pt x="16311" y="4267"/>
                    <a:pt x="16541" y="4267"/>
                  </a:cubicBezTo>
                  <a:cubicBezTo>
                    <a:pt x="18825" y="4267"/>
                    <a:pt x="20031" y="3399"/>
                    <a:pt x="20652" y="2595"/>
                  </a:cubicBezTo>
                  <a:cubicBezTo>
                    <a:pt x="21462" y="1582"/>
                    <a:pt x="21563" y="443"/>
                    <a:pt x="21513" y="216"/>
                  </a:cubicBezTo>
                  <a:cubicBezTo>
                    <a:pt x="21492" y="91"/>
                    <a:pt x="21368" y="0"/>
                    <a:pt x="21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54;p92">
              <a:extLst>
                <a:ext uri="{FF2B5EF4-FFF2-40B4-BE49-F238E27FC236}">
                  <a16:creationId xmlns:a16="http://schemas.microsoft.com/office/drawing/2014/main" id="{AB0838FC-AB1E-21CF-6BE6-5D7496BFC25F}"/>
                </a:ext>
              </a:extLst>
            </p:cNvPr>
            <p:cNvSpPr/>
            <p:nvPr/>
          </p:nvSpPr>
          <p:spPr>
            <a:xfrm>
              <a:off x="17437700" y="4921125"/>
              <a:ext cx="143025" cy="427075"/>
            </a:xfrm>
            <a:custGeom>
              <a:avLst/>
              <a:gdLst/>
              <a:ahLst/>
              <a:cxnLst/>
              <a:rect l="l" t="t" r="r" b="b"/>
              <a:pathLst>
                <a:path w="5721" h="17083" extrusionOk="0">
                  <a:moveTo>
                    <a:pt x="254" y="0"/>
                  </a:moveTo>
                  <a:cubicBezTo>
                    <a:pt x="102" y="26"/>
                    <a:pt x="1" y="152"/>
                    <a:pt x="1" y="329"/>
                  </a:cubicBezTo>
                  <a:cubicBezTo>
                    <a:pt x="26" y="405"/>
                    <a:pt x="203" y="2632"/>
                    <a:pt x="2734" y="4556"/>
                  </a:cubicBezTo>
                  <a:cubicBezTo>
                    <a:pt x="4000" y="5568"/>
                    <a:pt x="4151" y="7213"/>
                    <a:pt x="4025" y="8402"/>
                  </a:cubicBezTo>
                  <a:cubicBezTo>
                    <a:pt x="3898" y="9845"/>
                    <a:pt x="3316" y="11414"/>
                    <a:pt x="2557" y="12426"/>
                  </a:cubicBezTo>
                  <a:cubicBezTo>
                    <a:pt x="1039" y="14476"/>
                    <a:pt x="1621" y="16754"/>
                    <a:pt x="1646" y="16855"/>
                  </a:cubicBezTo>
                  <a:cubicBezTo>
                    <a:pt x="1671" y="16982"/>
                    <a:pt x="1798" y="17083"/>
                    <a:pt x="1924" y="17083"/>
                  </a:cubicBezTo>
                  <a:cubicBezTo>
                    <a:pt x="1975" y="17083"/>
                    <a:pt x="2000" y="17083"/>
                    <a:pt x="2026" y="17058"/>
                  </a:cubicBezTo>
                  <a:cubicBezTo>
                    <a:pt x="2152" y="17032"/>
                    <a:pt x="2253" y="16855"/>
                    <a:pt x="2203" y="16703"/>
                  </a:cubicBezTo>
                  <a:cubicBezTo>
                    <a:pt x="2203" y="16678"/>
                    <a:pt x="1697" y="14577"/>
                    <a:pt x="3038" y="12755"/>
                  </a:cubicBezTo>
                  <a:cubicBezTo>
                    <a:pt x="4455" y="10781"/>
                    <a:pt x="5720" y="6099"/>
                    <a:pt x="3063" y="4075"/>
                  </a:cubicBezTo>
                  <a:cubicBezTo>
                    <a:pt x="760" y="2303"/>
                    <a:pt x="583" y="279"/>
                    <a:pt x="583" y="253"/>
                  </a:cubicBezTo>
                  <a:cubicBezTo>
                    <a:pt x="532" y="101"/>
                    <a:pt x="406" y="0"/>
                    <a:pt x="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255;p92">
              <a:extLst>
                <a:ext uri="{FF2B5EF4-FFF2-40B4-BE49-F238E27FC236}">
                  <a16:creationId xmlns:a16="http://schemas.microsoft.com/office/drawing/2014/main" id="{2808B136-0EE2-6D26-EF75-9365F55300F5}"/>
                </a:ext>
              </a:extLst>
            </p:cNvPr>
            <p:cNvSpPr/>
            <p:nvPr/>
          </p:nvSpPr>
          <p:spPr>
            <a:xfrm>
              <a:off x="16544350" y="4472125"/>
              <a:ext cx="1151525" cy="460750"/>
            </a:xfrm>
            <a:custGeom>
              <a:avLst/>
              <a:gdLst/>
              <a:ahLst/>
              <a:cxnLst/>
              <a:rect l="l" t="t" r="r" b="b"/>
              <a:pathLst>
                <a:path w="46061" h="18430" extrusionOk="0">
                  <a:moveTo>
                    <a:pt x="11773" y="1"/>
                  </a:moveTo>
                  <a:cubicBezTo>
                    <a:pt x="8482" y="1"/>
                    <a:pt x="4435" y="616"/>
                    <a:pt x="2835" y="3434"/>
                  </a:cubicBezTo>
                  <a:cubicBezTo>
                    <a:pt x="0" y="8470"/>
                    <a:pt x="7896" y="14088"/>
                    <a:pt x="18323" y="16315"/>
                  </a:cubicBezTo>
                  <a:cubicBezTo>
                    <a:pt x="23457" y="17397"/>
                    <a:pt x="28970" y="18429"/>
                    <a:pt x="33563" y="18429"/>
                  </a:cubicBezTo>
                  <a:cubicBezTo>
                    <a:pt x="38320" y="18429"/>
                    <a:pt x="42089" y="17321"/>
                    <a:pt x="43428" y="14012"/>
                  </a:cubicBezTo>
                  <a:cubicBezTo>
                    <a:pt x="46060" y="7483"/>
                    <a:pt x="33052" y="4775"/>
                    <a:pt x="33052" y="4775"/>
                  </a:cubicBezTo>
                  <a:lnTo>
                    <a:pt x="32293" y="12291"/>
                  </a:lnTo>
                  <a:cubicBezTo>
                    <a:pt x="32293" y="12291"/>
                    <a:pt x="31328" y="13420"/>
                    <a:pt x="28519" y="13420"/>
                  </a:cubicBezTo>
                  <a:cubicBezTo>
                    <a:pt x="27059" y="13420"/>
                    <a:pt x="25102" y="13116"/>
                    <a:pt x="22524" y="12190"/>
                  </a:cubicBezTo>
                  <a:cubicBezTo>
                    <a:pt x="14957" y="9507"/>
                    <a:pt x="13616" y="6825"/>
                    <a:pt x="13616" y="6825"/>
                  </a:cubicBezTo>
                  <a:lnTo>
                    <a:pt x="16577" y="371"/>
                  </a:lnTo>
                  <a:lnTo>
                    <a:pt x="16577" y="371"/>
                  </a:lnTo>
                  <a:cubicBezTo>
                    <a:pt x="16576" y="372"/>
                    <a:pt x="16574" y="372"/>
                    <a:pt x="16572" y="372"/>
                  </a:cubicBezTo>
                  <a:cubicBezTo>
                    <a:pt x="16427" y="372"/>
                    <a:pt x="14327" y="1"/>
                    <a:pt x="11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256;p92">
              <a:extLst>
                <a:ext uri="{FF2B5EF4-FFF2-40B4-BE49-F238E27FC236}">
                  <a16:creationId xmlns:a16="http://schemas.microsoft.com/office/drawing/2014/main" id="{2198A9BC-4AB3-3AD7-2226-20CED7B7119C}"/>
                </a:ext>
              </a:extLst>
            </p:cNvPr>
            <p:cNvSpPr/>
            <p:nvPr/>
          </p:nvSpPr>
          <p:spPr>
            <a:xfrm>
              <a:off x="16855000" y="4573150"/>
              <a:ext cx="511225" cy="223850"/>
            </a:xfrm>
            <a:custGeom>
              <a:avLst/>
              <a:gdLst/>
              <a:ahLst/>
              <a:cxnLst/>
              <a:rect l="l" t="t" r="r" b="b"/>
              <a:pathLst>
                <a:path w="20449" h="8954" extrusionOk="0">
                  <a:moveTo>
                    <a:pt x="2430" y="0"/>
                  </a:moveTo>
                  <a:cubicBezTo>
                    <a:pt x="2430" y="0"/>
                    <a:pt x="937" y="2505"/>
                    <a:pt x="937" y="2834"/>
                  </a:cubicBezTo>
                  <a:cubicBezTo>
                    <a:pt x="937" y="3189"/>
                    <a:pt x="0" y="4986"/>
                    <a:pt x="8074" y="7744"/>
                  </a:cubicBezTo>
                  <a:cubicBezTo>
                    <a:pt x="10725" y="8659"/>
                    <a:pt x="13302" y="8954"/>
                    <a:pt x="15373" y="8954"/>
                  </a:cubicBezTo>
                  <a:cubicBezTo>
                    <a:pt x="17830" y="8954"/>
                    <a:pt x="19577" y="8539"/>
                    <a:pt x="19892" y="8250"/>
                  </a:cubicBezTo>
                  <a:cubicBezTo>
                    <a:pt x="20449" y="7719"/>
                    <a:pt x="20247" y="4809"/>
                    <a:pt x="20247" y="4808"/>
                  </a:cubicBezTo>
                  <a:lnTo>
                    <a:pt x="20247" y="4808"/>
                  </a:lnTo>
                  <a:cubicBezTo>
                    <a:pt x="20246" y="4809"/>
                    <a:pt x="19726" y="4948"/>
                    <a:pt x="18492" y="4948"/>
                  </a:cubicBezTo>
                  <a:cubicBezTo>
                    <a:pt x="17044" y="4948"/>
                    <a:pt x="14612" y="4756"/>
                    <a:pt x="10883" y="3923"/>
                  </a:cubicBezTo>
                  <a:cubicBezTo>
                    <a:pt x="3948" y="2379"/>
                    <a:pt x="243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257;p92">
              <a:extLst>
                <a:ext uri="{FF2B5EF4-FFF2-40B4-BE49-F238E27FC236}">
                  <a16:creationId xmlns:a16="http://schemas.microsoft.com/office/drawing/2014/main" id="{1938EACC-0135-8765-8296-0A1D8E14A844}"/>
                </a:ext>
              </a:extLst>
            </p:cNvPr>
            <p:cNvSpPr/>
            <p:nvPr/>
          </p:nvSpPr>
          <p:spPr>
            <a:xfrm>
              <a:off x="16605075" y="5188350"/>
              <a:ext cx="915550" cy="698425"/>
            </a:xfrm>
            <a:custGeom>
              <a:avLst/>
              <a:gdLst/>
              <a:ahLst/>
              <a:cxnLst/>
              <a:rect l="l" t="t" r="r" b="b"/>
              <a:pathLst>
                <a:path w="36622" h="27937" extrusionOk="0">
                  <a:moveTo>
                    <a:pt x="26533" y="0"/>
                  </a:moveTo>
                  <a:cubicBezTo>
                    <a:pt x="26239" y="0"/>
                    <a:pt x="25101" y="1221"/>
                    <a:pt x="21386" y="1611"/>
                  </a:cubicBezTo>
                  <a:cubicBezTo>
                    <a:pt x="20905" y="1664"/>
                    <a:pt x="20448" y="1687"/>
                    <a:pt x="20014" y="1687"/>
                  </a:cubicBezTo>
                  <a:cubicBezTo>
                    <a:pt x="16724" y="1687"/>
                    <a:pt x="14796" y="334"/>
                    <a:pt x="14528" y="244"/>
                  </a:cubicBezTo>
                  <a:cubicBezTo>
                    <a:pt x="14522" y="243"/>
                    <a:pt x="14516" y="242"/>
                    <a:pt x="14511" y="242"/>
                  </a:cubicBezTo>
                  <a:cubicBezTo>
                    <a:pt x="14193" y="242"/>
                    <a:pt x="14032" y="2356"/>
                    <a:pt x="13212" y="3028"/>
                  </a:cubicBezTo>
                  <a:cubicBezTo>
                    <a:pt x="12402" y="3737"/>
                    <a:pt x="10731" y="4673"/>
                    <a:pt x="7138" y="6318"/>
                  </a:cubicBezTo>
                  <a:cubicBezTo>
                    <a:pt x="3569" y="8014"/>
                    <a:pt x="1" y="8646"/>
                    <a:pt x="1" y="8646"/>
                  </a:cubicBezTo>
                  <a:cubicBezTo>
                    <a:pt x="1" y="8646"/>
                    <a:pt x="760" y="11228"/>
                    <a:pt x="1367" y="15302"/>
                  </a:cubicBezTo>
                  <a:cubicBezTo>
                    <a:pt x="1950" y="19402"/>
                    <a:pt x="1367" y="26488"/>
                    <a:pt x="1367" y="26488"/>
                  </a:cubicBezTo>
                  <a:cubicBezTo>
                    <a:pt x="5598" y="27561"/>
                    <a:pt x="10471" y="27936"/>
                    <a:pt x="15218" y="27936"/>
                  </a:cubicBezTo>
                  <a:cubicBezTo>
                    <a:pt x="26261" y="27936"/>
                    <a:pt x="36621" y="25906"/>
                    <a:pt x="36621" y="25906"/>
                  </a:cubicBezTo>
                  <a:cubicBezTo>
                    <a:pt x="36621" y="25906"/>
                    <a:pt x="36393" y="7634"/>
                    <a:pt x="36343" y="7305"/>
                  </a:cubicBezTo>
                  <a:cubicBezTo>
                    <a:pt x="36267" y="6951"/>
                    <a:pt x="33306" y="6951"/>
                    <a:pt x="29560" y="5533"/>
                  </a:cubicBezTo>
                  <a:cubicBezTo>
                    <a:pt x="25840" y="4116"/>
                    <a:pt x="26751" y="320"/>
                    <a:pt x="26599" y="42"/>
                  </a:cubicBezTo>
                  <a:cubicBezTo>
                    <a:pt x="26585" y="13"/>
                    <a:pt x="26564" y="0"/>
                    <a:pt x="26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258;p92">
              <a:extLst>
                <a:ext uri="{FF2B5EF4-FFF2-40B4-BE49-F238E27FC236}">
                  <a16:creationId xmlns:a16="http://schemas.microsoft.com/office/drawing/2014/main" id="{17195839-F818-F3FC-7167-C34024600819}"/>
                </a:ext>
              </a:extLst>
            </p:cNvPr>
            <p:cNvSpPr/>
            <p:nvPr/>
          </p:nvSpPr>
          <p:spPr>
            <a:xfrm>
              <a:off x="17504150" y="5369375"/>
              <a:ext cx="288525" cy="394525"/>
            </a:xfrm>
            <a:custGeom>
              <a:avLst/>
              <a:gdLst/>
              <a:ahLst/>
              <a:cxnLst/>
              <a:rect l="l" t="t" r="r" b="b"/>
              <a:pathLst>
                <a:path w="11541" h="15781" extrusionOk="0">
                  <a:moveTo>
                    <a:pt x="300" y="0"/>
                  </a:moveTo>
                  <a:cubicBezTo>
                    <a:pt x="177" y="0"/>
                    <a:pt x="67" y="91"/>
                    <a:pt x="26" y="216"/>
                  </a:cubicBezTo>
                  <a:cubicBezTo>
                    <a:pt x="0" y="393"/>
                    <a:pt x="101" y="545"/>
                    <a:pt x="253" y="570"/>
                  </a:cubicBezTo>
                  <a:lnTo>
                    <a:pt x="279" y="570"/>
                  </a:lnTo>
                  <a:cubicBezTo>
                    <a:pt x="1367" y="798"/>
                    <a:pt x="6808" y="1987"/>
                    <a:pt x="8807" y="6214"/>
                  </a:cubicBezTo>
                  <a:cubicBezTo>
                    <a:pt x="10908" y="10769"/>
                    <a:pt x="9946" y="15426"/>
                    <a:pt x="9946" y="15451"/>
                  </a:cubicBezTo>
                  <a:cubicBezTo>
                    <a:pt x="9896" y="15603"/>
                    <a:pt x="9997" y="15755"/>
                    <a:pt x="10149" y="15780"/>
                  </a:cubicBezTo>
                  <a:lnTo>
                    <a:pt x="10225" y="15780"/>
                  </a:lnTo>
                  <a:cubicBezTo>
                    <a:pt x="10351" y="15780"/>
                    <a:pt x="10478" y="15704"/>
                    <a:pt x="10503" y="15527"/>
                  </a:cubicBezTo>
                  <a:cubicBezTo>
                    <a:pt x="10579" y="15350"/>
                    <a:pt x="11541" y="10668"/>
                    <a:pt x="9339" y="5961"/>
                  </a:cubicBezTo>
                  <a:cubicBezTo>
                    <a:pt x="7238" y="1481"/>
                    <a:pt x="1544" y="216"/>
                    <a:pt x="405" y="13"/>
                  </a:cubicBezTo>
                  <a:lnTo>
                    <a:pt x="380" y="13"/>
                  </a:lnTo>
                  <a:cubicBezTo>
                    <a:pt x="353" y="4"/>
                    <a:pt x="326" y="0"/>
                    <a:pt x="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259;p92">
              <a:extLst>
                <a:ext uri="{FF2B5EF4-FFF2-40B4-BE49-F238E27FC236}">
                  <a16:creationId xmlns:a16="http://schemas.microsoft.com/office/drawing/2014/main" id="{1FE01F91-5520-3E4E-6F44-97DF6F5C2082}"/>
                </a:ext>
              </a:extLst>
            </p:cNvPr>
            <p:cNvSpPr/>
            <p:nvPr/>
          </p:nvSpPr>
          <p:spPr>
            <a:xfrm>
              <a:off x="17254850" y="5142550"/>
              <a:ext cx="15225" cy="69625"/>
            </a:xfrm>
            <a:custGeom>
              <a:avLst/>
              <a:gdLst/>
              <a:ahLst/>
              <a:cxnLst/>
              <a:rect l="l" t="t" r="r" b="b"/>
              <a:pathLst>
                <a:path w="609" h="2785" extrusionOk="0">
                  <a:moveTo>
                    <a:pt x="330" y="1"/>
                  </a:moveTo>
                  <a:cubicBezTo>
                    <a:pt x="178" y="1"/>
                    <a:pt x="52" y="127"/>
                    <a:pt x="52" y="279"/>
                  </a:cubicBezTo>
                  <a:lnTo>
                    <a:pt x="1" y="2506"/>
                  </a:lnTo>
                  <a:cubicBezTo>
                    <a:pt x="1" y="2658"/>
                    <a:pt x="127" y="2785"/>
                    <a:pt x="305" y="2785"/>
                  </a:cubicBezTo>
                  <a:cubicBezTo>
                    <a:pt x="456" y="2785"/>
                    <a:pt x="583" y="2658"/>
                    <a:pt x="583" y="2506"/>
                  </a:cubicBezTo>
                  <a:lnTo>
                    <a:pt x="608" y="279"/>
                  </a:lnTo>
                  <a:cubicBezTo>
                    <a:pt x="608" y="127"/>
                    <a:pt x="482" y="1"/>
                    <a:pt x="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005;p82">
            <a:extLst>
              <a:ext uri="{FF2B5EF4-FFF2-40B4-BE49-F238E27FC236}">
                <a16:creationId xmlns:a16="http://schemas.microsoft.com/office/drawing/2014/main" id="{C2C6E62F-4A65-B946-AE79-F20235276B70}"/>
              </a:ext>
            </a:extLst>
          </p:cNvPr>
          <p:cNvGrpSpPr/>
          <p:nvPr/>
        </p:nvGrpSpPr>
        <p:grpSpPr>
          <a:xfrm>
            <a:off x="3000090" y="1098665"/>
            <a:ext cx="4808270" cy="3815517"/>
            <a:chOff x="5120845" y="3603614"/>
            <a:chExt cx="1415764" cy="1217784"/>
          </a:xfrm>
        </p:grpSpPr>
        <p:sp>
          <p:nvSpPr>
            <p:cNvPr id="25" name="Google Shape;1006;p82">
              <a:extLst>
                <a:ext uri="{FF2B5EF4-FFF2-40B4-BE49-F238E27FC236}">
                  <a16:creationId xmlns:a16="http://schemas.microsoft.com/office/drawing/2014/main" id="{2CC68D1B-F227-64BB-6692-F264FFC55A10}"/>
                </a:ext>
              </a:extLst>
            </p:cNvPr>
            <p:cNvSpPr/>
            <p:nvPr/>
          </p:nvSpPr>
          <p:spPr>
            <a:xfrm>
              <a:off x="5610415" y="4619118"/>
              <a:ext cx="436609" cy="202279"/>
            </a:xfrm>
            <a:custGeom>
              <a:avLst/>
              <a:gdLst/>
              <a:ahLst/>
              <a:cxnLst/>
              <a:rect l="l" t="t" r="r" b="b"/>
              <a:pathLst>
                <a:path w="21049" h="9341" extrusionOk="0">
                  <a:moveTo>
                    <a:pt x="20915" y="8407"/>
                  </a:moveTo>
                  <a:cubicBezTo>
                    <a:pt x="20915" y="8407"/>
                    <a:pt x="20015" y="7373"/>
                    <a:pt x="18881" y="6305"/>
                  </a:cubicBezTo>
                  <a:cubicBezTo>
                    <a:pt x="17746" y="5204"/>
                    <a:pt x="17913" y="4371"/>
                    <a:pt x="17913" y="4371"/>
                  </a:cubicBezTo>
                  <a:lnTo>
                    <a:pt x="17613" y="1"/>
                  </a:lnTo>
                  <a:lnTo>
                    <a:pt x="10675" y="1"/>
                  </a:lnTo>
                  <a:lnTo>
                    <a:pt x="10341" y="1"/>
                  </a:lnTo>
                  <a:lnTo>
                    <a:pt x="3403" y="1"/>
                  </a:lnTo>
                  <a:lnTo>
                    <a:pt x="3103" y="4371"/>
                  </a:lnTo>
                  <a:cubicBezTo>
                    <a:pt x="3103" y="4371"/>
                    <a:pt x="3269" y="5204"/>
                    <a:pt x="2135" y="6305"/>
                  </a:cubicBezTo>
                  <a:cubicBezTo>
                    <a:pt x="1034" y="7373"/>
                    <a:pt x="134" y="8407"/>
                    <a:pt x="134" y="8407"/>
                  </a:cubicBezTo>
                  <a:cubicBezTo>
                    <a:pt x="134" y="8407"/>
                    <a:pt x="0" y="8640"/>
                    <a:pt x="0" y="8974"/>
                  </a:cubicBezTo>
                  <a:cubicBezTo>
                    <a:pt x="0" y="9341"/>
                    <a:pt x="201" y="9341"/>
                    <a:pt x="968" y="9341"/>
                  </a:cubicBezTo>
                  <a:lnTo>
                    <a:pt x="10341" y="9341"/>
                  </a:lnTo>
                  <a:lnTo>
                    <a:pt x="10675" y="9341"/>
                  </a:lnTo>
                  <a:lnTo>
                    <a:pt x="20081" y="9341"/>
                  </a:lnTo>
                  <a:cubicBezTo>
                    <a:pt x="20849" y="9341"/>
                    <a:pt x="21049" y="9341"/>
                    <a:pt x="21049" y="8974"/>
                  </a:cubicBezTo>
                  <a:cubicBezTo>
                    <a:pt x="21049" y="8640"/>
                    <a:pt x="20915" y="8407"/>
                    <a:pt x="20915" y="8407"/>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07;p82">
              <a:extLst>
                <a:ext uri="{FF2B5EF4-FFF2-40B4-BE49-F238E27FC236}">
                  <a16:creationId xmlns:a16="http://schemas.microsoft.com/office/drawing/2014/main" id="{5FF098CC-0A45-59E8-94F2-7D48CEDAE3FF}"/>
                </a:ext>
              </a:extLst>
            </p:cNvPr>
            <p:cNvSpPr/>
            <p:nvPr/>
          </p:nvSpPr>
          <p:spPr>
            <a:xfrm>
              <a:off x="5120845" y="3603614"/>
              <a:ext cx="1415764" cy="1012727"/>
            </a:xfrm>
            <a:custGeom>
              <a:avLst/>
              <a:gdLst/>
              <a:ahLst/>
              <a:cxnLst/>
              <a:rect l="l" t="t" r="r" b="b"/>
              <a:pathLst>
                <a:path w="59411" h="42498" extrusionOk="0">
                  <a:moveTo>
                    <a:pt x="2569" y="1"/>
                  </a:moveTo>
                  <a:cubicBezTo>
                    <a:pt x="1135" y="1"/>
                    <a:pt x="1" y="1001"/>
                    <a:pt x="1" y="2235"/>
                  </a:cubicBezTo>
                  <a:lnTo>
                    <a:pt x="1" y="40263"/>
                  </a:lnTo>
                  <a:cubicBezTo>
                    <a:pt x="1" y="41464"/>
                    <a:pt x="1135" y="42498"/>
                    <a:pt x="2569" y="42498"/>
                  </a:cubicBezTo>
                  <a:lnTo>
                    <a:pt x="56842" y="42498"/>
                  </a:lnTo>
                  <a:cubicBezTo>
                    <a:pt x="58243" y="42498"/>
                    <a:pt x="59377" y="41497"/>
                    <a:pt x="59377" y="40263"/>
                  </a:cubicBezTo>
                  <a:lnTo>
                    <a:pt x="59410" y="40263"/>
                  </a:lnTo>
                  <a:lnTo>
                    <a:pt x="59410" y="2235"/>
                  </a:lnTo>
                  <a:cubicBezTo>
                    <a:pt x="59410" y="1001"/>
                    <a:pt x="58243" y="1"/>
                    <a:pt x="56842" y="1"/>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08;p82">
              <a:extLst>
                <a:ext uri="{FF2B5EF4-FFF2-40B4-BE49-F238E27FC236}">
                  <a16:creationId xmlns:a16="http://schemas.microsoft.com/office/drawing/2014/main" id="{E364847A-F272-1201-3DC4-97268456CE4F}"/>
                </a:ext>
              </a:extLst>
            </p:cNvPr>
            <p:cNvSpPr/>
            <p:nvPr/>
          </p:nvSpPr>
          <p:spPr>
            <a:xfrm>
              <a:off x="5798876" y="4526449"/>
              <a:ext cx="58080" cy="65999"/>
            </a:xfrm>
            <a:custGeom>
              <a:avLst/>
              <a:gdLst/>
              <a:ahLst/>
              <a:cxnLst/>
              <a:rect l="l" t="t" r="r" b="b"/>
              <a:pathLst>
                <a:path w="2770" h="2769" extrusionOk="0">
                  <a:moveTo>
                    <a:pt x="1402" y="0"/>
                  </a:moveTo>
                  <a:cubicBezTo>
                    <a:pt x="635" y="0"/>
                    <a:pt x="1" y="601"/>
                    <a:pt x="1" y="1368"/>
                  </a:cubicBezTo>
                  <a:cubicBezTo>
                    <a:pt x="1" y="2135"/>
                    <a:pt x="635" y="2769"/>
                    <a:pt x="1402" y="2769"/>
                  </a:cubicBezTo>
                  <a:cubicBezTo>
                    <a:pt x="2169" y="2769"/>
                    <a:pt x="2770" y="2135"/>
                    <a:pt x="2770" y="1368"/>
                  </a:cubicBezTo>
                  <a:cubicBezTo>
                    <a:pt x="2770" y="601"/>
                    <a:pt x="2136" y="0"/>
                    <a:pt x="140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1009;p82">
            <a:extLst>
              <a:ext uri="{FF2B5EF4-FFF2-40B4-BE49-F238E27FC236}">
                <a16:creationId xmlns:a16="http://schemas.microsoft.com/office/drawing/2014/main" id="{D1A51495-882F-CAA0-21C9-6EC7391D8224}"/>
              </a:ext>
            </a:extLst>
          </p:cNvPr>
          <p:cNvSpPr/>
          <p:nvPr/>
        </p:nvSpPr>
        <p:spPr>
          <a:xfrm>
            <a:off x="5721120" y="2804745"/>
            <a:ext cx="45719" cy="45719"/>
          </a:xfrm>
          <a:custGeom>
            <a:avLst/>
            <a:gdLst/>
            <a:ahLst/>
            <a:cxnLst/>
            <a:rect l="l" t="t" r="r" b="b"/>
            <a:pathLst>
              <a:path w="1" h="34" extrusionOk="0">
                <a:moveTo>
                  <a:pt x="1" y="33"/>
                </a:moveTo>
                <a:lnTo>
                  <a:pt x="1" y="0"/>
                </a:lnTo>
                <a:close/>
              </a:path>
            </a:pathLst>
          </a:custGeom>
          <a:solidFill>
            <a:srgbClr val="833AB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1016;p82">
            <a:extLst>
              <a:ext uri="{FF2B5EF4-FFF2-40B4-BE49-F238E27FC236}">
                <a16:creationId xmlns:a16="http://schemas.microsoft.com/office/drawing/2014/main" id="{2BB8D2C8-59FC-61C9-F8E5-D8E3D7ADCE6A}"/>
              </a:ext>
            </a:extLst>
          </p:cNvPr>
          <p:cNvGrpSpPr/>
          <p:nvPr/>
        </p:nvGrpSpPr>
        <p:grpSpPr>
          <a:xfrm>
            <a:off x="7986075" y="992132"/>
            <a:ext cx="255310" cy="313985"/>
            <a:chOff x="6397076" y="1496446"/>
            <a:chExt cx="234401" cy="288271"/>
          </a:xfrm>
        </p:grpSpPr>
        <p:sp>
          <p:nvSpPr>
            <p:cNvPr id="30" name="Google Shape;1017;p82">
              <a:extLst>
                <a:ext uri="{FF2B5EF4-FFF2-40B4-BE49-F238E27FC236}">
                  <a16:creationId xmlns:a16="http://schemas.microsoft.com/office/drawing/2014/main" id="{290E3A42-B374-6495-4F8E-A6565B02DE6D}"/>
                </a:ext>
              </a:extLst>
            </p:cNvPr>
            <p:cNvSpPr/>
            <p:nvPr/>
          </p:nvSpPr>
          <p:spPr>
            <a:xfrm>
              <a:off x="6397076" y="1619163"/>
              <a:ext cx="145174" cy="165554"/>
            </a:xfrm>
            <a:custGeom>
              <a:avLst/>
              <a:gdLst/>
              <a:ahLst/>
              <a:cxnLst/>
              <a:rect l="l" t="t" r="r" b="b"/>
              <a:pathLst>
                <a:path w="3291" h="3753" extrusionOk="0">
                  <a:moveTo>
                    <a:pt x="1645" y="0"/>
                  </a:moveTo>
                  <a:cubicBezTo>
                    <a:pt x="1614" y="0"/>
                    <a:pt x="1582" y="19"/>
                    <a:pt x="1569" y="57"/>
                  </a:cubicBezTo>
                  <a:cubicBezTo>
                    <a:pt x="1266" y="816"/>
                    <a:pt x="810" y="1449"/>
                    <a:pt x="51" y="1778"/>
                  </a:cubicBezTo>
                  <a:cubicBezTo>
                    <a:pt x="0" y="1829"/>
                    <a:pt x="0" y="1905"/>
                    <a:pt x="51" y="1955"/>
                  </a:cubicBezTo>
                  <a:cubicBezTo>
                    <a:pt x="810" y="2259"/>
                    <a:pt x="1266" y="2892"/>
                    <a:pt x="1569" y="3676"/>
                  </a:cubicBezTo>
                  <a:cubicBezTo>
                    <a:pt x="1569" y="3727"/>
                    <a:pt x="1601" y="3752"/>
                    <a:pt x="1636" y="3752"/>
                  </a:cubicBezTo>
                  <a:cubicBezTo>
                    <a:pt x="1671" y="3752"/>
                    <a:pt x="1709" y="3727"/>
                    <a:pt x="1721" y="3676"/>
                  </a:cubicBezTo>
                  <a:cubicBezTo>
                    <a:pt x="2050" y="2917"/>
                    <a:pt x="2455" y="2284"/>
                    <a:pt x="3214" y="1955"/>
                  </a:cubicBezTo>
                  <a:cubicBezTo>
                    <a:pt x="3290" y="1905"/>
                    <a:pt x="3290" y="1829"/>
                    <a:pt x="3214" y="1778"/>
                  </a:cubicBezTo>
                  <a:cubicBezTo>
                    <a:pt x="2455" y="1474"/>
                    <a:pt x="2050" y="842"/>
                    <a:pt x="1721" y="57"/>
                  </a:cubicBezTo>
                  <a:cubicBezTo>
                    <a:pt x="1709" y="19"/>
                    <a:pt x="1677" y="0"/>
                    <a:pt x="1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18;p82">
              <a:extLst>
                <a:ext uri="{FF2B5EF4-FFF2-40B4-BE49-F238E27FC236}">
                  <a16:creationId xmlns:a16="http://schemas.microsoft.com/office/drawing/2014/main" id="{0D5A8C67-AFCA-A70E-AD74-762E5FCC619B}"/>
                </a:ext>
              </a:extLst>
            </p:cNvPr>
            <p:cNvSpPr/>
            <p:nvPr/>
          </p:nvSpPr>
          <p:spPr>
            <a:xfrm>
              <a:off x="6542250" y="1496446"/>
              <a:ext cx="89227" cy="101753"/>
            </a:xfrm>
            <a:custGeom>
              <a:avLst/>
              <a:gdLst/>
              <a:ahLst/>
              <a:cxnLst/>
              <a:rect l="l" t="t" r="r" b="b"/>
              <a:pathLst>
                <a:path w="3291" h="3753" extrusionOk="0">
                  <a:moveTo>
                    <a:pt x="1645" y="0"/>
                  </a:moveTo>
                  <a:cubicBezTo>
                    <a:pt x="1614" y="0"/>
                    <a:pt x="1582" y="19"/>
                    <a:pt x="1569" y="57"/>
                  </a:cubicBezTo>
                  <a:cubicBezTo>
                    <a:pt x="1266" y="816"/>
                    <a:pt x="810" y="1449"/>
                    <a:pt x="51" y="1778"/>
                  </a:cubicBezTo>
                  <a:cubicBezTo>
                    <a:pt x="0" y="1829"/>
                    <a:pt x="0" y="1905"/>
                    <a:pt x="51" y="1955"/>
                  </a:cubicBezTo>
                  <a:cubicBezTo>
                    <a:pt x="810" y="2259"/>
                    <a:pt x="1266" y="2892"/>
                    <a:pt x="1569" y="3676"/>
                  </a:cubicBezTo>
                  <a:cubicBezTo>
                    <a:pt x="1569" y="3727"/>
                    <a:pt x="1601" y="3752"/>
                    <a:pt x="1636" y="3752"/>
                  </a:cubicBezTo>
                  <a:cubicBezTo>
                    <a:pt x="1671" y="3752"/>
                    <a:pt x="1709" y="3727"/>
                    <a:pt x="1721" y="3676"/>
                  </a:cubicBezTo>
                  <a:cubicBezTo>
                    <a:pt x="2050" y="2917"/>
                    <a:pt x="2455" y="2284"/>
                    <a:pt x="3214" y="1955"/>
                  </a:cubicBezTo>
                  <a:cubicBezTo>
                    <a:pt x="3290" y="1905"/>
                    <a:pt x="3290" y="1829"/>
                    <a:pt x="3214" y="1778"/>
                  </a:cubicBezTo>
                  <a:cubicBezTo>
                    <a:pt x="2455" y="1474"/>
                    <a:pt x="2050" y="842"/>
                    <a:pt x="1721" y="57"/>
                  </a:cubicBezTo>
                  <a:cubicBezTo>
                    <a:pt x="1709" y="19"/>
                    <a:pt x="1677" y="0"/>
                    <a:pt x="1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2" name="Picture 31" descr="Graphical user interface, text, application&#10;&#10;Description automatically generated">
            <a:extLst>
              <a:ext uri="{FF2B5EF4-FFF2-40B4-BE49-F238E27FC236}">
                <a16:creationId xmlns:a16="http://schemas.microsoft.com/office/drawing/2014/main" id="{C82081DD-8BCA-662E-F6D8-F82793409BA1}"/>
              </a:ext>
            </a:extLst>
          </p:cNvPr>
          <p:cNvPicPr>
            <a:picLocks noChangeAspect="1"/>
          </p:cNvPicPr>
          <p:nvPr/>
        </p:nvPicPr>
        <p:blipFill>
          <a:blip r:embed="rId3"/>
          <a:stretch>
            <a:fillRect/>
          </a:stretch>
        </p:blipFill>
        <p:spPr>
          <a:xfrm>
            <a:off x="3172564" y="1371554"/>
            <a:ext cx="4374286" cy="2490912"/>
          </a:xfrm>
          <a:prstGeom prst="rect">
            <a:avLst/>
          </a:prstGeom>
          <a:ln w="19050">
            <a:solidFill>
              <a:schemeClr val="dk1"/>
            </a:solidFill>
          </a:ln>
        </p:spPr>
      </p:pic>
    </p:spTree>
    <p:extLst>
      <p:ext uri="{BB962C8B-B14F-4D97-AF65-F5344CB8AC3E}">
        <p14:creationId xmlns:p14="http://schemas.microsoft.com/office/powerpoint/2010/main" val="5276276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8890B51-FFD5-DCC4-3A2F-F59B9C9479BA}"/>
              </a:ext>
            </a:extLst>
          </p:cNvPr>
          <p:cNvSpPr>
            <a:spLocks noGrp="1"/>
          </p:cNvSpPr>
          <p:nvPr>
            <p:ph type="title" idx="4"/>
          </p:nvPr>
        </p:nvSpPr>
        <p:spPr>
          <a:xfrm>
            <a:off x="627120" y="229318"/>
            <a:ext cx="4045364" cy="447600"/>
          </a:xfrm>
        </p:spPr>
        <p:txBody>
          <a:bodyPr/>
          <a:lstStyle/>
          <a:p>
            <a:pPr algn="l"/>
            <a:r>
              <a:rPr lang="en-VN" dirty="0"/>
              <a:t>Quá trình thực thi</a:t>
            </a:r>
          </a:p>
        </p:txBody>
      </p:sp>
      <p:sp>
        <p:nvSpPr>
          <p:cNvPr id="7" name="Rounded Rectangle 6">
            <a:extLst>
              <a:ext uri="{FF2B5EF4-FFF2-40B4-BE49-F238E27FC236}">
                <a16:creationId xmlns:a16="http://schemas.microsoft.com/office/drawing/2014/main" id="{CC02A7CF-86A0-6003-98B9-E5506AC079D4}"/>
              </a:ext>
            </a:extLst>
          </p:cNvPr>
          <p:cNvSpPr/>
          <p:nvPr/>
        </p:nvSpPr>
        <p:spPr>
          <a:xfrm>
            <a:off x="251209" y="2226890"/>
            <a:ext cx="1075174" cy="447600"/>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VN" sz="1200" dirty="0"/>
              <a:t>Khảo sát</a:t>
            </a:r>
          </a:p>
        </p:txBody>
      </p:sp>
      <p:pic>
        <p:nvPicPr>
          <p:cNvPr id="10" name="Picture 9" descr="Graphical user interface, text, application, email&#10;&#10;Description automatically generated">
            <a:extLst>
              <a:ext uri="{FF2B5EF4-FFF2-40B4-BE49-F238E27FC236}">
                <a16:creationId xmlns:a16="http://schemas.microsoft.com/office/drawing/2014/main" id="{72DE85A9-2771-CBEF-2E83-8210DECE2111}"/>
              </a:ext>
            </a:extLst>
          </p:cNvPr>
          <p:cNvPicPr>
            <a:picLocks noChangeAspect="1"/>
          </p:cNvPicPr>
          <p:nvPr/>
        </p:nvPicPr>
        <p:blipFill>
          <a:blip r:embed="rId3"/>
          <a:stretch>
            <a:fillRect/>
          </a:stretch>
        </p:blipFill>
        <p:spPr>
          <a:xfrm>
            <a:off x="2681345" y="823964"/>
            <a:ext cx="3781310" cy="3797021"/>
          </a:xfrm>
          <a:prstGeom prst="rect">
            <a:avLst/>
          </a:prstGeom>
        </p:spPr>
      </p:pic>
      <p:sp>
        <p:nvSpPr>
          <p:cNvPr id="15" name="Rounded Rectangle 14">
            <a:extLst>
              <a:ext uri="{FF2B5EF4-FFF2-40B4-BE49-F238E27FC236}">
                <a16:creationId xmlns:a16="http://schemas.microsoft.com/office/drawing/2014/main" id="{4E672532-388F-AFEB-2547-9C8797EC70A0}"/>
              </a:ext>
            </a:extLst>
          </p:cNvPr>
          <p:cNvSpPr/>
          <p:nvPr/>
        </p:nvSpPr>
        <p:spPr>
          <a:xfrm>
            <a:off x="1878140" y="2226890"/>
            <a:ext cx="1543323" cy="447600"/>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VN" sz="1200" dirty="0"/>
              <a:t>Thiết kế hệ thống</a:t>
            </a:r>
          </a:p>
        </p:txBody>
      </p:sp>
      <p:cxnSp>
        <p:nvCxnSpPr>
          <p:cNvPr id="17" name="Straight Arrow Connector 16">
            <a:extLst>
              <a:ext uri="{FF2B5EF4-FFF2-40B4-BE49-F238E27FC236}">
                <a16:creationId xmlns:a16="http://schemas.microsoft.com/office/drawing/2014/main" id="{BBB61E10-F883-0829-DB18-9261A9F66E0F}"/>
              </a:ext>
            </a:extLst>
          </p:cNvPr>
          <p:cNvCxnSpPr>
            <a:stCxn id="7" idx="3"/>
            <a:endCxn id="15" idx="1"/>
          </p:cNvCxnSpPr>
          <p:nvPr/>
        </p:nvCxnSpPr>
        <p:spPr>
          <a:xfrm>
            <a:off x="1326383" y="2450690"/>
            <a:ext cx="55175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19" name="Picture 18" descr="Graphical user interface, application&#10;&#10;Description automatically generated">
            <a:extLst>
              <a:ext uri="{FF2B5EF4-FFF2-40B4-BE49-F238E27FC236}">
                <a16:creationId xmlns:a16="http://schemas.microsoft.com/office/drawing/2014/main" id="{88500F73-A0D0-7B35-D8BC-EC3C02772BE0}"/>
              </a:ext>
            </a:extLst>
          </p:cNvPr>
          <p:cNvPicPr>
            <a:picLocks noChangeAspect="1"/>
          </p:cNvPicPr>
          <p:nvPr/>
        </p:nvPicPr>
        <p:blipFill rotWithShape="1">
          <a:blip r:embed="rId4"/>
          <a:srcRect r="17294" b="15964"/>
          <a:stretch/>
        </p:blipFill>
        <p:spPr>
          <a:xfrm>
            <a:off x="3815385" y="1202794"/>
            <a:ext cx="5097788" cy="2845659"/>
          </a:xfrm>
          <a:prstGeom prst="rect">
            <a:avLst/>
          </a:prstGeom>
        </p:spPr>
      </p:pic>
      <p:sp>
        <p:nvSpPr>
          <p:cNvPr id="20" name="Rounded Rectangle 19">
            <a:extLst>
              <a:ext uri="{FF2B5EF4-FFF2-40B4-BE49-F238E27FC236}">
                <a16:creationId xmlns:a16="http://schemas.microsoft.com/office/drawing/2014/main" id="{107802C4-E190-B25A-E599-AC5A62468FAA}"/>
              </a:ext>
            </a:extLst>
          </p:cNvPr>
          <p:cNvSpPr/>
          <p:nvPr/>
        </p:nvSpPr>
        <p:spPr>
          <a:xfrm>
            <a:off x="4513863" y="676918"/>
            <a:ext cx="1432554" cy="351693"/>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VN" dirty="0"/>
              <a:t>Giao diện</a:t>
            </a:r>
          </a:p>
        </p:txBody>
      </p:sp>
      <p:pic>
        <p:nvPicPr>
          <p:cNvPr id="24" name="Graphic 23">
            <a:extLst>
              <a:ext uri="{FF2B5EF4-FFF2-40B4-BE49-F238E27FC236}">
                <a16:creationId xmlns:a16="http://schemas.microsoft.com/office/drawing/2014/main" id="{982DCDB0-4A68-CA71-4CA8-05938575F72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596056" y="705465"/>
            <a:ext cx="184639" cy="276959"/>
          </a:xfrm>
          <a:prstGeom prst="rect">
            <a:avLst/>
          </a:prstGeom>
        </p:spPr>
      </p:pic>
      <p:sp>
        <p:nvSpPr>
          <p:cNvPr id="30" name="Rounded Rectangle 29">
            <a:extLst>
              <a:ext uri="{FF2B5EF4-FFF2-40B4-BE49-F238E27FC236}">
                <a16:creationId xmlns:a16="http://schemas.microsoft.com/office/drawing/2014/main" id="{A9031CD8-018A-5ECE-0A23-2EB775CF9B12}"/>
              </a:ext>
            </a:extLst>
          </p:cNvPr>
          <p:cNvSpPr/>
          <p:nvPr/>
        </p:nvSpPr>
        <p:spPr>
          <a:xfrm>
            <a:off x="4513863" y="687225"/>
            <a:ext cx="1432554" cy="351693"/>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VN" dirty="0"/>
              <a:t>Cơ sở dữ liệu</a:t>
            </a:r>
          </a:p>
        </p:txBody>
      </p:sp>
      <p:pic>
        <p:nvPicPr>
          <p:cNvPr id="31" name="Picture 30">
            <a:extLst>
              <a:ext uri="{FF2B5EF4-FFF2-40B4-BE49-F238E27FC236}">
                <a16:creationId xmlns:a16="http://schemas.microsoft.com/office/drawing/2014/main" id="{BAC47554-3C61-496B-0FE1-839CFC0B98E1}"/>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699857" y="1203312"/>
            <a:ext cx="4986130" cy="3797021"/>
          </a:xfrm>
          <a:prstGeom prst="rect">
            <a:avLst/>
          </a:prstGeom>
          <a:noFill/>
          <a:ln>
            <a:noFill/>
          </a:ln>
        </p:spPr>
      </p:pic>
      <p:sp>
        <p:nvSpPr>
          <p:cNvPr id="32" name="Rounded Rectangle 31">
            <a:extLst>
              <a:ext uri="{FF2B5EF4-FFF2-40B4-BE49-F238E27FC236}">
                <a16:creationId xmlns:a16="http://schemas.microsoft.com/office/drawing/2014/main" id="{041D0801-444F-0670-A572-3E24CB87F9C1}"/>
              </a:ext>
            </a:extLst>
          </p:cNvPr>
          <p:cNvSpPr/>
          <p:nvPr/>
        </p:nvSpPr>
        <p:spPr>
          <a:xfrm>
            <a:off x="4513863" y="678146"/>
            <a:ext cx="1075174" cy="372653"/>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VN" sz="1200" dirty="0"/>
              <a:t>Sơ đồ</a:t>
            </a:r>
          </a:p>
        </p:txBody>
      </p:sp>
      <p:pic>
        <p:nvPicPr>
          <p:cNvPr id="34" name="Picture 33" descr="Diagram&#10;&#10;Description automatically generated">
            <a:extLst>
              <a:ext uri="{FF2B5EF4-FFF2-40B4-BE49-F238E27FC236}">
                <a16:creationId xmlns:a16="http://schemas.microsoft.com/office/drawing/2014/main" id="{D1A502B6-A260-A13A-CE34-FC4594EB7CA7}"/>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689052" y="1361254"/>
            <a:ext cx="5454948" cy="3266336"/>
          </a:xfrm>
          <a:prstGeom prst="rect">
            <a:avLst/>
          </a:prstGeom>
        </p:spPr>
      </p:pic>
      <p:pic>
        <p:nvPicPr>
          <p:cNvPr id="41" name="Picture 40">
            <a:extLst>
              <a:ext uri="{FF2B5EF4-FFF2-40B4-BE49-F238E27FC236}">
                <a16:creationId xmlns:a16="http://schemas.microsoft.com/office/drawing/2014/main" id="{3C4F9CAB-AD34-589D-0C53-C7CB5685FF02}"/>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3815385" y="1269734"/>
            <a:ext cx="4445678" cy="3449376"/>
          </a:xfrm>
          <a:prstGeom prst="rect">
            <a:avLst/>
          </a:prstGeom>
          <a:noFill/>
          <a:ln>
            <a:noFill/>
          </a:ln>
        </p:spPr>
      </p:pic>
      <p:pic>
        <p:nvPicPr>
          <p:cNvPr id="42" name="Picture 41">
            <a:extLst>
              <a:ext uri="{FF2B5EF4-FFF2-40B4-BE49-F238E27FC236}">
                <a16:creationId xmlns:a16="http://schemas.microsoft.com/office/drawing/2014/main" id="{CED12AC9-8431-BA79-7D47-3CFC994302B0}"/>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844692" y="1170366"/>
            <a:ext cx="4696460" cy="3519170"/>
          </a:xfrm>
          <a:prstGeom prst="rect">
            <a:avLst/>
          </a:prstGeom>
          <a:noFill/>
          <a:ln>
            <a:noFill/>
          </a:ln>
        </p:spPr>
      </p:pic>
      <p:sp>
        <p:nvSpPr>
          <p:cNvPr id="43" name="Rounded Rectangle 42">
            <a:extLst>
              <a:ext uri="{FF2B5EF4-FFF2-40B4-BE49-F238E27FC236}">
                <a16:creationId xmlns:a16="http://schemas.microsoft.com/office/drawing/2014/main" id="{4E61C4C4-C9FC-1257-9F60-45FD2D10FDFE}"/>
              </a:ext>
            </a:extLst>
          </p:cNvPr>
          <p:cNvSpPr/>
          <p:nvPr/>
        </p:nvSpPr>
        <p:spPr>
          <a:xfrm>
            <a:off x="4319832" y="1288634"/>
            <a:ext cx="1075174" cy="447600"/>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VN" sz="1200" dirty="0"/>
              <a:t>Xây dựng frontend</a:t>
            </a:r>
          </a:p>
        </p:txBody>
      </p:sp>
      <p:sp>
        <p:nvSpPr>
          <p:cNvPr id="44" name="Rounded Rectangle 43">
            <a:extLst>
              <a:ext uri="{FF2B5EF4-FFF2-40B4-BE49-F238E27FC236}">
                <a16:creationId xmlns:a16="http://schemas.microsoft.com/office/drawing/2014/main" id="{A028D90E-5599-7EFF-133A-6B01A643A312}"/>
              </a:ext>
            </a:extLst>
          </p:cNvPr>
          <p:cNvSpPr/>
          <p:nvPr/>
        </p:nvSpPr>
        <p:spPr>
          <a:xfrm>
            <a:off x="4319832" y="2262898"/>
            <a:ext cx="1075174" cy="447600"/>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VN" sz="1200" dirty="0"/>
              <a:t>Xây dựng backend</a:t>
            </a:r>
          </a:p>
        </p:txBody>
      </p:sp>
      <p:sp>
        <p:nvSpPr>
          <p:cNvPr id="45" name="Rounded Rectangle 44">
            <a:extLst>
              <a:ext uri="{FF2B5EF4-FFF2-40B4-BE49-F238E27FC236}">
                <a16:creationId xmlns:a16="http://schemas.microsoft.com/office/drawing/2014/main" id="{0E6BE6D7-E272-D093-E9B3-9F04DADB9EC8}"/>
              </a:ext>
            </a:extLst>
          </p:cNvPr>
          <p:cNvSpPr/>
          <p:nvPr/>
        </p:nvSpPr>
        <p:spPr>
          <a:xfrm>
            <a:off x="4315547" y="3407814"/>
            <a:ext cx="1075174" cy="447600"/>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VN" sz="1200" dirty="0"/>
              <a:t>Xây dựng csdl</a:t>
            </a:r>
          </a:p>
        </p:txBody>
      </p:sp>
      <p:sp>
        <p:nvSpPr>
          <p:cNvPr id="46" name="Rounded Rectangle 45">
            <a:extLst>
              <a:ext uri="{FF2B5EF4-FFF2-40B4-BE49-F238E27FC236}">
                <a16:creationId xmlns:a16="http://schemas.microsoft.com/office/drawing/2014/main" id="{AEDB0F9D-D053-FA56-894B-833ACE12AB01}"/>
              </a:ext>
            </a:extLst>
          </p:cNvPr>
          <p:cNvSpPr/>
          <p:nvPr/>
        </p:nvSpPr>
        <p:spPr>
          <a:xfrm>
            <a:off x="6255794" y="2275286"/>
            <a:ext cx="1075174" cy="447600"/>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VN" sz="1200" dirty="0"/>
              <a:t>Web hoàn chỉnh</a:t>
            </a:r>
          </a:p>
        </p:txBody>
      </p:sp>
      <p:cxnSp>
        <p:nvCxnSpPr>
          <p:cNvPr id="47" name="Straight Arrow Connector 46">
            <a:extLst>
              <a:ext uri="{FF2B5EF4-FFF2-40B4-BE49-F238E27FC236}">
                <a16:creationId xmlns:a16="http://schemas.microsoft.com/office/drawing/2014/main" id="{A7964299-9C6F-823A-F0F9-BDCEB8CFAD00}"/>
              </a:ext>
            </a:extLst>
          </p:cNvPr>
          <p:cNvCxnSpPr>
            <a:cxnSpLocks/>
            <a:stCxn id="15" idx="3"/>
            <a:endCxn id="43" idx="1"/>
          </p:cNvCxnSpPr>
          <p:nvPr/>
        </p:nvCxnSpPr>
        <p:spPr>
          <a:xfrm flipV="1">
            <a:off x="3421463" y="1512434"/>
            <a:ext cx="898369" cy="93825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0" name="Straight Arrow Connector 49">
            <a:extLst>
              <a:ext uri="{FF2B5EF4-FFF2-40B4-BE49-F238E27FC236}">
                <a16:creationId xmlns:a16="http://schemas.microsoft.com/office/drawing/2014/main" id="{1A74B6BA-15A2-64B5-D56E-41C4CC12CA51}"/>
              </a:ext>
            </a:extLst>
          </p:cNvPr>
          <p:cNvCxnSpPr>
            <a:cxnSpLocks/>
            <a:stCxn id="15" idx="3"/>
            <a:endCxn id="44" idx="1"/>
          </p:cNvCxnSpPr>
          <p:nvPr/>
        </p:nvCxnSpPr>
        <p:spPr>
          <a:xfrm>
            <a:off x="3421463" y="2450690"/>
            <a:ext cx="898369" cy="3600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3" name="Straight Arrow Connector 52">
            <a:extLst>
              <a:ext uri="{FF2B5EF4-FFF2-40B4-BE49-F238E27FC236}">
                <a16:creationId xmlns:a16="http://schemas.microsoft.com/office/drawing/2014/main" id="{42315D44-03F3-AD0D-3AC7-42AB6DF3A6CE}"/>
              </a:ext>
            </a:extLst>
          </p:cNvPr>
          <p:cNvCxnSpPr>
            <a:cxnSpLocks/>
            <a:stCxn id="15" idx="3"/>
            <a:endCxn id="45" idx="1"/>
          </p:cNvCxnSpPr>
          <p:nvPr/>
        </p:nvCxnSpPr>
        <p:spPr>
          <a:xfrm>
            <a:off x="3421463" y="2450690"/>
            <a:ext cx="894084" cy="11809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6" name="Straight Arrow Connector 55">
            <a:extLst>
              <a:ext uri="{FF2B5EF4-FFF2-40B4-BE49-F238E27FC236}">
                <a16:creationId xmlns:a16="http://schemas.microsoft.com/office/drawing/2014/main" id="{2AF15721-848F-1DE1-76DE-E75559ACB98B}"/>
              </a:ext>
            </a:extLst>
          </p:cNvPr>
          <p:cNvCxnSpPr>
            <a:cxnSpLocks/>
            <a:stCxn id="43" idx="3"/>
            <a:endCxn id="46" idx="1"/>
          </p:cNvCxnSpPr>
          <p:nvPr/>
        </p:nvCxnSpPr>
        <p:spPr>
          <a:xfrm>
            <a:off x="5395006" y="1512434"/>
            <a:ext cx="860788" cy="9866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9" name="Straight Arrow Connector 58">
            <a:extLst>
              <a:ext uri="{FF2B5EF4-FFF2-40B4-BE49-F238E27FC236}">
                <a16:creationId xmlns:a16="http://schemas.microsoft.com/office/drawing/2014/main" id="{4830EB9F-B9F9-8D70-80A0-71EA9E2BAA62}"/>
              </a:ext>
            </a:extLst>
          </p:cNvPr>
          <p:cNvCxnSpPr>
            <a:cxnSpLocks/>
            <a:stCxn id="44" idx="3"/>
            <a:endCxn id="46" idx="1"/>
          </p:cNvCxnSpPr>
          <p:nvPr/>
        </p:nvCxnSpPr>
        <p:spPr>
          <a:xfrm>
            <a:off x="5395006" y="2486698"/>
            <a:ext cx="860788" cy="1238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2" name="Straight Arrow Connector 61">
            <a:extLst>
              <a:ext uri="{FF2B5EF4-FFF2-40B4-BE49-F238E27FC236}">
                <a16:creationId xmlns:a16="http://schemas.microsoft.com/office/drawing/2014/main" id="{F5FA0CBF-4049-4B1B-E2C4-D8B7024F969F}"/>
              </a:ext>
            </a:extLst>
          </p:cNvPr>
          <p:cNvCxnSpPr>
            <a:cxnSpLocks/>
            <a:stCxn id="45" idx="3"/>
            <a:endCxn id="46" idx="1"/>
          </p:cNvCxnSpPr>
          <p:nvPr/>
        </p:nvCxnSpPr>
        <p:spPr>
          <a:xfrm flipV="1">
            <a:off x="5390721" y="2499086"/>
            <a:ext cx="865073" cy="113252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71" name="Rounded Rectangle 70">
            <a:extLst>
              <a:ext uri="{FF2B5EF4-FFF2-40B4-BE49-F238E27FC236}">
                <a16:creationId xmlns:a16="http://schemas.microsoft.com/office/drawing/2014/main" id="{AE416C5A-794F-FE23-2613-4AFC0A14068E}"/>
              </a:ext>
            </a:extLst>
          </p:cNvPr>
          <p:cNvSpPr/>
          <p:nvPr/>
        </p:nvSpPr>
        <p:spPr>
          <a:xfrm>
            <a:off x="7896384" y="2262898"/>
            <a:ext cx="1075174" cy="447600"/>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VN" sz="1200" dirty="0"/>
              <a:t>Upload web lên mạng</a:t>
            </a:r>
          </a:p>
        </p:txBody>
      </p:sp>
      <p:cxnSp>
        <p:nvCxnSpPr>
          <p:cNvPr id="77" name="Straight Arrow Connector 76">
            <a:extLst>
              <a:ext uri="{FF2B5EF4-FFF2-40B4-BE49-F238E27FC236}">
                <a16:creationId xmlns:a16="http://schemas.microsoft.com/office/drawing/2014/main" id="{D820F849-89BC-F182-467E-C8CEAC97FD90}"/>
              </a:ext>
            </a:extLst>
          </p:cNvPr>
          <p:cNvCxnSpPr>
            <a:cxnSpLocks/>
            <a:stCxn id="46" idx="3"/>
            <a:endCxn id="71" idx="1"/>
          </p:cNvCxnSpPr>
          <p:nvPr/>
        </p:nvCxnSpPr>
        <p:spPr>
          <a:xfrm flipV="1">
            <a:off x="7330968" y="2486698"/>
            <a:ext cx="565416" cy="1238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81" name="Google Shape;974;p79">
            <a:extLst>
              <a:ext uri="{FF2B5EF4-FFF2-40B4-BE49-F238E27FC236}">
                <a16:creationId xmlns:a16="http://schemas.microsoft.com/office/drawing/2014/main" id="{0F7BE0E7-B405-6A9B-9537-2FEB21A39E0D}"/>
              </a:ext>
            </a:extLst>
          </p:cNvPr>
          <p:cNvGrpSpPr/>
          <p:nvPr/>
        </p:nvGrpSpPr>
        <p:grpSpPr>
          <a:xfrm>
            <a:off x="325729" y="3290887"/>
            <a:ext cx="1118757" cy="1623295"/>
            <a:chOff x="6637321" y="1537299"/>
            <a:chExt cx="1118757" cy="1623295"/>
          </a:xfrm>
        </p:grpSpPr>
        <p:grpSp>
          <p:nvGrpSpPr>
            <p:cNvPr id="82" name="Google Shape;975;p79">
              <a:extLst>
                <a:ext uri="{FF2B5EF4-FFF2-40B4-BE49-F238E27FC236}">
                  <a16:creationId xmlns:a16="http://schemas.microsoft.com/office/drawing/2014/main" id="{FF126DBC-91C9-44DF-0078-0610DA1263CF}"/>
                </a:ext>
              </a:extLst>
            </p:cNvPr>
            <p:cNvGrpSpPr/>
            <p:nvPr/>
          </p:nvGrpSpPr>
          <p:grpSpPr>
            <a:xfrm>
              <a:off x="6637321" y="1537299"/>
              <a:ext cx="1118757" cy="1623295"/>
              <a:chOff x="8859275" y="2450538"/>
              <a:chExt cx="1347413" cy="1955070"/>
            </a:xfrm>
          </p:grpSpPr>
          <p:sp>
            <p:nvSpPr>
              <p:cNvPr id="86" name="Google Shape;976;p79">
                <a:extLst>
                  <a:ext uri="{FF2B5EF4-FFF2-40B4-BE49-F238E27FC236}">
                    <a16:creationId xmlns:a16="http://schemas.microsoft.com/office/drawing/2014/main" id="{1473CB1D-581C-58F0-3487-E7B3A8BF9179}"/>
                  </a:ext>
                </a:extLst>
              </p:cNvPr>
              <p:cNvSpPr/>
              <p:nvPr/>
            </p:nvSpPr>
            <p:spPr>
              <a:xfrm>
                <a:off x="8859275" y="2867263"/>
                <a:ext cx="633350" cy="826325"/>
              </a:xfrm>
              <a:custGeom>
                <a:avLst/>
                <a:gdLst/>
                <a:ahLst/>
                <a:cxnLst/>
                <a:rect l="l" t="t" r="r" b="b"/>
                <a:pathLst>
                  <a:path w="25334" h="33053" extrusionOk="0">
                    <a:moveTo>
                      <a:pt x="15386" y="1"/>
                    </a:moveTo>
                    <a:cubicBezTo>
                      <a:pt x="14580" y="1"/>
                      <a:pt x="13769" y="96"/>
                      <a:pt x="12959" y="284"/>
                    </a:cubicBezTo>
                    <a:cubicBezTo>
                      <a:pt x="9238" y="1170"/>
                      <a:pt x="5847" y="2790"/>
                      <a:pt x="2962" y="5346"/>
                    </a:cubicBezTo>
                    <a:cubicBezTo>
                      <a:pt x="1039" y="7016"/>
                      <a:pt x="26" y="9167"/>
                      <a:pt x="1" y="11749"/>
                    </a:cubicBezTo>
                    <a:cubicBezTo>
                      <a:pt x="1" y="12381"/>
                      <a:pt x="26" y="12963"/>
                      <a:pt x="26" y="13596"/>
                    </a:cubicBezTo>
                    <a:cubicBezTo>
                      <a:pt x="26" y="14608"/>
                      <a:pt x="77" y="15671"/>
                      <a:pt x="279" y="16684"/>
                    </a:cubicBezTo>
                    <a:cubicBezTo>
                      <a:pt x="608" y="18405"/>
                      <a:pt x="1115" y="20125"/>
                      <a:pt x="1722" y="21796"/>
                    </a:cubicBezTo>
                    <a:cubicBezTo>
                      <a:pt x="2557" y="24225"/>
                      <a:pt x="3645" y="26554"/>
                      <a:pt x="5240" y="28578"/>
                    </a:cubicBezTo>
                    <a:cubicBezTo>
                      <a:pt x="7037" y="30881"/>
                      <a:pt x="9314" y="32526"/>
                      <a:pt x="12301" y="32956"/>
                    </a:cubicBezTo>
                    <a:cubicBezTo>
                      <a:pt x="12707" y="33021"/>
                      <a:pt x="13112" y="33053"/>
                      <a:pt x="13513" y="33053"/>
                    </a:cubicBezTo>
                    <a:cubicBezTo>
                      <a:pt x="14688" y="33053"/>
                      <a:pt x="15838" y="32782"/>
                      <a:pt x="16932" y="32273"/>
                    </a:cubicBezTo>
                    <a:cubicBezTo>
                      <a:pt x="19311" y="31134"/>
                      <a:pt x="21032" y="29337"/>
                      <a:pt x="22297" y="27085"/>
                    </a:cubicBezTo>
                    <a:cubicBezTo>
                      <a:pt x="24347" y="23415"/>
                      <a:pt x="25334" y="19467"/>
                      <a:pt x="25258" y="15241"/>
                    </a:cubicBezTo>
                    <a:cubicBezTo>
                      <a:pt x="25334" y="12887"/>
                      <a:pt x="25005" y="10610"/>
                      <a:pt x="24347" y="8408"/>
                    </a:cubicBezTo>
                    <a:cubicBezTo>
                      <a:pt x="23790" y="6434"/>
                      <a:pt x="23082" y="4485"/>
                      <a:pt x="21766" y="2891"/>
                    </a:cubicBezTo>
                    <a:cubicBezTo>
                      <a:pt x="20779" y="1701"/>
                      <a:pt x="19665" y="790"/>
                      <a:pt x="18147" y="385"/>
                    </a:cubicBezTo>
                    <a:cubicBezTo>
                      <a:pt x="17238" y="128"/>
                      <a:pt x="16315" y="1"/>
                      <a:pt x="153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977;p79">
                <a:extLst>
                  <a:ext uri="{FF2B5EF4-FFF2-40B4-BE49-F238E27FC236}">
                    <a16:creationId xmlns:a16="http://schemas.microsoft.com/office/drawing/2014/main" id="{AE59CCA9-9F33-0CAB-0583-BDCE2E4B7890}"/>
                  </a:ext>
                </a:extLst>
              </p:cNvPr>
              <p:cNvSpPr/>
              <p:nvPr/>
            </p:nvSpPr>
            <p:spPr>
              <a:xfrm>
                <a:off x="9383800" y="3619904"/>
                <a:ext cx="822888" cy="785704"/>
              </a:xfrm>
              <a:custGeom>
                <a:avLst/>
                <a:gdLst/>
                <a:ahLst/>
                <a:cxnLst/>
                <a:rect l="l" t="t" r="r" b="b"/>
                <a:pathLst>
                  <a:path w="24144" h="23053" extrusionOk="0">
                    <a:moveTo>
                      <a:pt x="6492" y="0"/>
                    </a:moveTo>
                    <a:cubicBezTo>
                      <a:pt x="6023" y="0"/>
                      <a:pt x="5555" y="25"/>
                      <a:pt x="5087" y="80"/>
                    </a:cubicBezTo>
                    <a:cubicBezTo>
                      <a:pt x="3467" y="283"/>
                      <a:pt x="2253" y="991"/>
                      <a:pt x="1392" y="2358"/>
                    </a:cubicBezTo>
                    <a:cubicBezTo>
                      <a:pt x="380" y="3978"/>
                      <a:pt x="26" y="5749"/>
                      <a:pt x="0" y="7369"/>
                    </a:cubicBezTo>
                    <a:cubicBezTo>
                      <a:pt x="26" y="9520"/>
                      <a:pt x="405" y="11317"/>
                      <a:pt x="1316" y="13063"/>
                    </a:cubicBezTo>
                    <a:cubicBezTo>
                      <a:pt x="1569" y="13519"/>
                      <a:pt x="1898" y="13974"/>
                      <a:pt x="2126" y="14480"/>
                    </a:cubicBezTo>
                    <a:cubicBezTo>
                      <a:pt x="3316" y="17366"/>
                      <a:pt x="5214" y="19593"/>
                      <a:pt x="7871" y="21212"/>
                    </a:cubicBezTo>
                    <a:cubicBezTo>
                      <a:pt x="9852" y="22409"/>
                      <a:pt x="11958" y="23053"/>
                      <a:pt x="14178" y="23053"/>
                    </a:cubicBezTo>
                    <a:cubicBezTo>
                      <a:pt x="14963" y="23053"/>
                      <a:pt x="15763" y="22972"/>
                      <a:pt x="16577" y="22807"/>
                    </a:cubicBezTo>
                    <a:cubicBezTo>
                      <a:pt x="18475" y="22427"/>
                      <a:pt x="20221" y="21668"/>
                      <a:pt x="21638" y="20301"/>
                    </a:cubicBezTo>
                    <a:cubicBezTo>
                      <a:pt x="23435" y="18606"/>
                      <a:pt x="24144" y="16505"/>
                      <a:pt x="23714" y="14050"/>
                    </a:cubicBezTo>
                    <a:cubicBezTo>
                      <a:pt x="23486" y="12658"/>
                      <a:pt x="22954" y="11393"/>
                      <a:pt x="22322" y="10153"/>
                    </a:cubicBezTo>
                    <a:cubicBezTo>
                      <a:pt x="21309" y="8179"/>
                      <a:pt x="19918" y="6458"/>
                      <a:pt x="18374" y="4864"/>
                    </a:cubicBezTo>
                    <a:cubicBezTo>
                      <a:pt x="16830" y="3244"/>
                      <a:pt x="15058" y="2029"/>
                      <a:pt x="12958" y="1194"/>
                    </a:cubicBezTo>
                    <a:cubicBezTo>
                      <a:pt x="11667" y="688"/>
                      <a:pt x="10351" y="409"/>
                      <a:pt x="8985" y="207"/>
                    </a:cubicBezTo>
                    <a:cubicBezTo>
                      <a:pt x="8146" y="78"/>
                      <a:pt x="7317" y="0"/>
                      <a:pt x="64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978;p79">
                <a:extLst>
                  <a:ext uri="{FF2B5EF4-FFF2-40B4-BE49-F238E27FC236}">
                    <a16:creationId xmlns:a16="http://schemas.microsoft.com/office/drawing/2014/main" id="{AA09749E-7CB0-844A-1674-72CF5998F484}"/>
                  </a:ext>
                </a:extLst>
              </p:cNvPr>
              <p:cNvSpPr/>
              <p:nvPr/>
            </p:nvSpPr>
            <p:spPr>
              <a:xfrm>
                <a:off x="9496425" y="2533838"/>
                <a:ext cx="573875" cy="603675"/>
              </a:xfrm>
              <a:custGeom>
                <a:avLst/>
                <a:gdLst/>
                <a:ahLst/>
                <a:cxnLst/>
                <a:rect l="l" t="t" r="r" b="b"/>
                <a:pathLst>
                  <a:path w="22955" h="24147" extrusionOk="0">
                    <a:moveTo>
                      <a:pt x="11152" y="0"/>
                    </a:moveTo>
                    <a:cubicBezTo>
                      <a:pt x="10547" y="0"/>
                      <a:pt x="9926" y="40"/>
                      <a:pt x="9288" y="120"/>
                    </a:cubicBezTo>
                    <a:cubicBezTo>
                      <a:pt x="6808" y="449"/>
                      <a:pt x="4783" y="1739"/>
                      <a:pt x="3341" y="3840"/>
                    </a:cubicBezTo>
                    <a:cubicBezTo>
                      <a:pt x="3214" y="3992"/>
                      <a:pt x="3088" y="4093"/>
                      <a:pt x="2961" y="4220"/>
                    </a:cubicBezTo>
                    <a:cubicBezTo>
                      <a:pt x="1721" y="5257"/>
                      <a:pt x="861" y="6523"/>
                      <a:pt x="506" y="8092"/>
                    </a:cubicBezTo>
                    <a:cubicBezTo>
                      <a:pt x="0" y="10369"/>
                      <a:pt x="354" y="12546"/>
                      <a:pt x="1316" y="14646"/>
                    </a:cubicBezTo>
                    <a:cubicBezTo>
                      <a:pt x="2961" y="18341"/>
                      <a:pt x="5644" y="21125"/>
                      <a:pt x="9162" y="23124"/>
                    </a:cubicBezTo>
                    <a:cubicBezTo>
                      <a:pt x="10357" y="23787"/>
                      <a:pt x="11602" y="24146"/>
                      <a:pt x="12872" y="24146"/>
                    </a:cubicBezTo>
                    <a:cubicBezTo>
                      <a:pt x="13834" y="24146"/>
                      <a:pt x="14811" y="23940"/>
                      <a:pt x="15792" y="23504"/>
                    </a:cubicBezTo>
                    <a:cubicBezTo>
                      <a:pt x="17412" y="22770"/>
                      <a:pt x="18652" y="21606"/>
                      <a:pt x="19690" y="20214"/>
                    </a:cubicBezTo>
                    <a:cubicBezTo>
                      <a:pt x="21664" y="17557"/>
                      <a:pt x="22828" y="14621"/>
                      <a:pt x="22954" y="11711"/>
                    </a:cubicBezTo>
                    <a:cubicBezTo>
                      <a:pt x="22954" y="9205"/>
                      <a:pt x="22575" y="7206"/>
                      <a:pt x="21335" y="5510"/>
                    </a:cubicBezTo>
                    <a:cubicBezTo>
                      <a:pt x="18769" y="1905"/>
                      <a:pt x="15352" y="0"/>
                      <a:pt x="111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979;p79">
                <a:extLst>
                  <a:ext uri="{FF2B5EF4-FFF2-40B4-BE49-F238E27FC236}">
                    <a16:creationId xmlns:a16="http://schemas.microsoft.com/office/drawing/2014/main" id="{CA923B49-BFC2-D5C3-9045-3BA72EDFF5D9}"/>
                  </a:ext>
                </a:extLst>
              </p:cNvPr>
              <p:cNvSpPr/>
              <p:nvPr/>
            </p:nvSpPr>
            <p:spPr>
              <a:xfrm>
                <a:off x="9054150" y="2450538"/>
                <a:ext cx="1120525" cy="1954650"/>
              </a:xfrm>
              <a:custGeom>
                <a:avLst/>
                <a:gdLst/>
                <a:ahLst/>
                <a:cxnLst/>
                <a:rect l="l" t="t" r="r" b="b"/>
                <a:pathLst>
                  <a:path w="44821" h="78186" extrusionOk="0">
                    <a:moveTo>
                      <a:pt x="7644" y="7096"/>
                    </a:moveTo>
                    <a:cubicBezTo>
                      <a:pt x="7922" y="7855"/>
                      <a:pt x="8277" y="8539"/>
                      <a:pt x="8732" y="9222"/>
                    </a:cubicBezTo>
                    <a:cubicBezTo>
                      <a:pt x="10175" y="11398"/>
                      <a:pt x="11693" y="13575"/>
                      <a:pt x="13692" y="15321"/>
                    </a:cubicBezTo>
                    <a:cubicBezTo>
                      <a:pt x="16223" y="17523"/>
                      <a:pt x="18931" y="19396"/>
                      <a:pt x="22069" y="20636"/>
                    </a:cubicBezTo>
                    <a:cubicBezTo>
                      <a:pt x="22141" y="20652"/>
                      <a:pt x="22206" y="20660"/>
                      <a:pt x="22265" y="20660"/>
                    </a:cubicBezTo>
                    <a:cubicBezTo>
                      <a:pt x="22393" y="20660"/>
                      <a:pt x="22497" y="20621"/>
                      <a:pt x="22601" y="20534"/>
                    </a:cubicBezTo>
                    <a:cubicBezTo>
                      <a:pt x="23225" y="20073"/>
                      <a:pt x="23880" y="19845"/>
                      <a:pt x="24529" y="19845"/>
                    </a:cubicBezTo>
                    <a:cubicBezTo>
                      <a:pt x="25196" y="19845"/>
                      <a:pt x="25857" y="20085"/>
                      <a:pt x="26473" y="20560"/>
                    </a:cubicBezTo>
                    <a:cubicBezTo>
                      <a:pt x="27156" y="21116"/>
                      <a:pt x="27384" y="21952"/>
                      <a:pt x="27283" y="22837"/>
                    </a:cubicBezTo>
                    <a:cubicBezTo>
                      <a:pt x="27131" y="24432"/>
                      <a:pt x="26448" y="25697"/>
                      <a:pt x="25081" y="26583"/>
                    </a:cubicBezTo>
                    <a:cubicBezTo>
                      <a:pt x="24499" y="26937"/>
                      <a:pt x="23917" y="27190"/>
                      <a:pt x="23284" y="27342"/>
                    </a:cubicBezTo>
                    <a:cubicBezTo>
                      <a:pt x="23082" y="27367"/>
                      <a:pt x="22980" y="27494"/>
                      <a:pt x="22955" y="27696"/>
                    </a:cubicBezTo>
                    <a:cubicBezTo>
                      <a:pt x="22778" y="28532"/>
                      <a:pt x="22803" y="29392"/>
                      <a:pt x="22803" y="30253"/>
                    </a:cubicBezTo>
                    <a:cubicBezTo>
                      <a:pt x="22778" y="31695"/>
                      <a:pt x="22829" y="33188"/>
                      <a:pt x="22980" y="34681"/>
                    </a:cubicBezTo>
                    <a:cubicBezTo>
                      <a:pt x="23107" y="35972"/>
                      <a:pt x="23360" y="37237"/>
                      <a:pt x="23689" y="38503"/>
                    </a:cubicBezTo>
                    <a:cubicBezTo>
                      <a:pt x="23740" y="38731"/>
                      <a:pt x="23638" y="38857"/>
                      <a:pt x="23487" y="39009"/>
                    </a:cubicBezTo>
                    <a:cubicBezTo>
                      <a:pt x="22677" y="39718"/>
                      <a:pt x="21715" y="40249"/>
                      <a:pt x="20703" y="40629"/>
                    </a:cubicBezTo>
                    <a:cubicBezTo>
                      <a:pt x="18931" y="41287"/>
                      <a:pt x="17109" y="41742"/>
                      <a:pt x="15211" y="41995"/>
                    </a:cubicBezTo>
                    <a:cubicBezTo>
                      <a:pt x="15048" y="42013"/>
                      <a:pt x="14921" y="42025"/>
                      <a:pt x="14821" y="42025"/>
                    </a:cubicBezTo>
                    <a:cubicBezTo>
                      <a:pt x="14484" y="42025"/>
                      <a:pt x="14442" y="41889"/>
                      <a:pt x="14325" y="41363"/>
                    </a:cubicBezTo>
                    <a:cubicBezTo>
                      <a:pt x="13996" y="40021"/>
                      <a:pt x="13718" y="38655"/>
                      <a:pt x="13288" y="37364"/>
                    </a:cubicBezTo>
                    <a:cubicBezTo>
                      <a:pt x="13060" y="36757"/>
                      <a:pt x="12857" y="36124"/>
                      <a:pt x="12402" y="35618"/>
                    </a:cubicBezTo>
                    <a:cubicBezTo>
                      <a:pt x="12250" y="35466"/>
                      <a:pt x="12123" y="35415"/>
                      <a:pt x="11946" y="35365"/>
                    </a:cubicBezTo>
                    <a:cubicBezTo>
                      <a:pt x="10554" y="35162"/>
                      <a:pt x="9162" y="34985"/>
                      <a:pt x="7796" y="34580"/>
                    </a:cubicBezTo>
                    <a:cubicBezTo>
                      <a:pt x="5974" y="34049"/>
                      <a:pt x="4759" y="32935"/>
                      <a:pt x="4202" y="31113"/>
                    </a:cubicBezTo>
                    <a:cubicBezTo>
                      <a:pt x="3924" y="30126"/>
                      <a:pt x="3721" y="29139"/>
                      <a:pt x="3620" y="28152"/>
                    </a:cubicBezTo>
                    <a:cubicBezTo>
                      <a:pt x="3493" y="26735"/>
                      <a:pt x="3493" y="25343"/>
                      <a:pt x="3544" y="23926"/>
                    </a:cubicBezTo>
                    <a:cubicBezTo>
                      <a:pt x="3595" y="22534"/>
                      <a:pt x="3721" y="21167"/>
                      <a:pt x="3949" y="19775"/>
                    </a:cubicBezTo>
                    <a:cubicBezTo>
                      <a:pt x="4202" y="17902"/>
                      <a:pt x="4556" y="16080"/>
                      <a:pt x="5113" y="14309"/>
                    </a:cubicBezTo>
                    <a:cubicBezTo>
                      <a:pt x="5518" y="12967"/>
                      <a:pt x="6075" y="11677"/>
                      <a:pt x="6885" y="10538"/>
                    </a:cubicBezTo>
                    <a:cubicBezTo>
                      <a:pt x="7239" y="10032"/>
                      <a:pt x="7644" y="9551"/>
                      <a:pt x="8074" y="9146"/>
                    </a:cubicBezTo>
                    <a:cubicBezTo>
                      <a:pt x="8150" y="9045"/>
                      <a:pt x="8302" y="8969"/>
                      <a:pt x="8226" y="8842"/>
                    </a:cubicBezTo>
                    <a:cubicBezTo>
                      <a:pt x="8191" y="8780"/>
                      <a:pt x="8149" y="8759"/>
                      <a:pt x="8106" y="8759"/>
                    </a:cubicBezTo>
                    <a:cubicBezTo>
                      <a:pt x="8025" y="8759"/>
                      <a:pt x="7938" y="8835"/>
                      <a:pt x="7872" y="8868"/>
                    </a:cubicBezTo>
                    <a:cubicBezTo>
                      <a:pt x="7037" y="9399"/>
                      <a:pt x="6454" y="10158"/>
                      <a:pt x="5948" y="11019"/>
                    </a:cubicBezTo>
                    <a:cubicBezTo>
                      <a:pt x="4987" y="12613"/>
                      <a:pt x="4480" y="14334"/>
                      <a:pt x="4076" y="16106"/>
                    </a:cubicBezTo>
                    <a:cubicBezTo>
                      <a:pt x="4050" y="16207"/>
                      <a:pt x="4000" y="16333"/>
                      <a:pt x="3974" y="16485"/>
                    </a:cubicBezTo>
                    <a:cubicBezTo>
                      <a:pt x="3595" y="15954"/>
                      <a:pt x="3367" y="15422"/>
                      <a:pt x="3215" y="14916"/>
                    </a:cubicBezTo>
                    <a:cubicBezTo>
                      <a:pt x="2987" y="12689"/>
                      <a:pt x="3569" y="10664"/>
                      <a:pt x="4961" y="8918"/>
                    </a:cubicBezTo>
                    <a:cubicBezTo>
                      <a:pt x="5645" y="8083"/>
                      <a:pt x="6581" y="7476"/>
                      <a:pt x="7644" y="7096"/>
                    </a:cubicBezTo>
                    <a:close/>
                    <a:moveTo>
                      <a:pt x="29905" y="1"/>
                    </a:moveTo>
                    <a:cubicBezTo>
                      <a:pt x="29439" y="1"/>
                      <a:pt x="28969" y="29"/>
                      <a:pt x="28498" y="86"/>
                    </a:cubicBezTo>
                    <a:cubicBezTo>
                      <a:pt x="27915" y="136"/>
                      <a:pt x="27384" y="162"/>
                      <a:pt x="26853" y="364"/>
                    </a:cubicBezTo>
                    <a:cubicBezTo>
                      <a:pt x="25587" y="794"/>
                      <a:pt x="24625" y="1680"/>
                      <a:pt x="23816" y="2692"/>
                    </a:cubicBezTo>
                    <a:cubicBezTo>
                      <a:pt x="23234" y="3401"/>
                      <a:pt x="22829" y="4186"/>
                      <a:pt x="22576" y="5071"/>
                    </a:cubicBezTo>
                    <a:cubicBezTo>
                      <a:pt x="22272" y="4894"/>
                      <a:pt x="21943" y="4692"/>
                      <a:pt x="21639" y="4565"/>
                    </a:cubicBezTo>
                    <a:cubicBezTo>
                      <a:pt x="20646" y="4142"/>
                      <a:pt x="19626" y="4013"/>
                      <a:pt x="18579" y="4013"/>
                    </a:cubicBezTo>
                    <a:cubicBezTo>
                      <a:pt x="18186" y="4013"/>
                      <a:pt x="17788" y="4031"/>
                      <a:pt x="17387" y="4059"/>
                    </a:cubicBezTo>
                    <a:cubicBezTo>
                      <a:pt x="17066" y="4088"/>
                      <a:pt x="16728" y="4118"/>
                      <a:pt x="16387" y="4118"/>
                    </a:cubicBezTo>
                    <a:cubicBezTo>
                      <a:pt x="16138" y="4118"/>
                      <a:pt x="15887" y="4102"/>
                      <a:pt x="15641" y="4059"/>
                    </a:cubicBezTo>
                    <a:cubicBezTo>
                      <a:pt x="14528" y="3846"/>
                      <a:pt x="13392" y="3677"/>
                      <a:pt x="12256" y="3677"/>
                    </a:cubicBezTo>
                    <a:cubicBezTo>
                      <a:pt x="12178" y="3677"/>
                      <a:pt x="12100" y="3678"/>
                      <a:pt x="12022" y="3679"/>
                    </a:cubicBezTo>
                    <a:cubicBezTo>
                      <a:pt x="10807" y="3705"/>
                      <a:pt x="9669" y="4034"/>
                      <a:pt x="8631" y="4641"/>
                    </a:cubicBezTo>
                    <a:cubicBezTo>
                      <a:pt x="7897" y="5046"/>
                      <a:pt x="7467" y="5653"/>
                      <a:pt x="7720" y="6539"/>
                    </a:cubicBezTo>
                    <a:cubicBezTo>
                      <a:pt x="7644" y="6565"/>
                      <a:pt x="7593" y="6565"/>
                      <a:pt x="7543" y="6590"/>
                    </a:cubicBezTo>
                    <a:cubicBezTo>
                      <a:pt x="6151" y="7096"/>
                      <a:pt x="5012" y="7906"/>
                      <a:pt x="4227" y="9171"/>
                    </a:cubicBezTo>
                    <a:cubicBezTo>
                      <a:pt x="3493" y="10335"/>
                      <a:pt x="3038" y="11550"/>
                      <a:pt x="2937" y="12917"/>
                    </a:cubicBezTo>
                    <a:cubicBezTo>
                      <a:pt x="2810" y="14334"/>
                      <a:pt x="2911" y="15701"/>
                      <a:pt x="3848" y="16865"/>
                    </a:cubicBezTo>
                    <a:cubicBezTo>
                      <a:pt x="3924" y="16941"/>
                      <a:pt x="3949" y="16991"/>
                      <a:pt x="3924" y="17118"/>
                    </a:cubicBezTo>
                    <a:cubicBezTo>
                      <a:pt x="3797" y="17928"/>
                      <a:pt x="3671" y="18712"/>
                      <a:pt x="3544" y="19522"/>
                    </a:cubicBezTo>
                    <a:cubicBezTo>
                      <a:pt x="3316" y="21015"/>
                      <a:pt x="3190" y="22508"/>
                      <a:pt x="3164" y="24002"/>
                    </a:cubicBezTo>
                    <a:cubicBezTo>
                      <a:pt x="3089" y="25520"/>
                      <a:pt x="3114" y="26988"/>
                      <a:pt x="3316" y="28506"/>
                    </a:cubicBezTo>
                    <a:cubicBezTo>
                      <a:pt x="3468" y="29746"/>
                      <a:pt x="3721" y="30986"/>
                      <a:pt x="4253" y="32125"/>
                    </a:cubicBezTo>
                    <a:cubicBezTo>
                      <a:pt x="4835" y="33315"/>
                      <a:pt x="5746" y="34201"/>
                      <a:pt x="6986" y="34707"/>
                    </a:cubicBezTo>
                    <a:cubicBezTo>
                      <a:pt x="8479" y="35314"/>
                      <a:pt x="10073" y="35542"/>
                      <a:pt x="11668" y="35846"/>
                    </a:cubicBezTo>
                    <a:cubicBezTo>
                      <a:pt x="11946" y="35921"/>
                      <a:pt x="12149" y="36023"/>
                      <a:pt x="12275" y="36276"/>
                    </a:cubicBezTo>
                    <a:cubicBezTo>
                      <a:pt x="12781" y="37415"/>
                      <a:pt x="13110" y="38579"/>
                      <a:pt x="13465" y="39768"/>
                    </a:cubicBezTo>
                    <a:cubicBezTo>
                      <a:pt x="13794" y="40907"/>
                      <a:pt x="13870" y="42097"/>
                      <a:pt x="13971" y="43261"/>
                    </a:cubicBezTo>
                    <a:cubicBezTo>
                      <a:pt x="14047" y="44020"/>
                      <a:pt x="14097" y="44804"/>
                      <a:pt x="13920" y="45564"/>
                    </a:cubicBezTo>
                    <a:cubicBezTo>
                      <a:pt x="13692" y="46475"/>
                      <a:pt x="13363" y="47361"/>
                      <a:pt x="12933" y="48221"/>
                    </a:cubicBezTo>
                    <a:cubicBezTo>
                      <a:pt x="11946" y="50094"/>
                      <a:pt x="10681" y="51739"/>
                      <a:pt x="9390" y="53358"/>
                    </a:cubicBezTo>
                    <a:cubicBezTo>
                      <a:pt x="7669" y="55434"/>
                      <a:pt x="5771" y="57332"/>
                      <a:pt x="3974" y="59331"/>
                    </a:cubicBezTo>
                    <a:cubicBezTo>
                      <a:pt x="3215" y="60192"/>
                      <a:pt x="2431" y="61077"/>
                      <a:pt x="1848" y="62090"/>
                    </a:cubicBezTo>
                    <a:cubicBezTo>
                      <a:pt x="912" y="63760"/>
                      <a:pt x="279" y="65481"/>
                      <a:pt x="153" y="67430"/>
                    </a:cubicBezTo>
                    <a:cubicBezTo>
                      <a:pt x="52" y="68695"/>
                      <a:pt x="1" y="69986"/>
                      <a:pt x="153" y="71251"/>
                    </a:cubicBezTo>
                    <a:cubicBezTo>
                      <a:pt x="406" y="73478"/>
                      <a:pt x="1039" y="75553"/>
                      <a:pt x="2228" y="77426"/>
                    </a:cubicBezTo>
                    <a:cubicBezTo>
                      <a:pt x="2431" y="77679"/>
                      <a:pt x="2557" y="77983"/>
                      <a:pt x="2911" y="78185"/>
                    </a:cubicBezTo>
                    <a:cubicBezTo>
                      <a:pt x="3215" y="77780"/>
                      <a:pt x="3493" y="77325"/>
                      <a:pt x="3671" y="76793"/>
                    </a:cubicBezTo>
                    <a:cubicBezTo>
                      <a:pt x="5088" y="74440"/>
                      <a:pt x="6277" y="71985"/>
                      <a:pt x="7416" y="69479"/>
                    </a:cubicBezTo>
                    <a:cubicBezTo>
                      <a:pt x="9694" y="64570"/>
                      <a:pt x="11541" y="59508"/>
                      <a:pt x="13338" y="54421"/>
                    </a:cubicBezTo>
                    <a:cubicBezTo>
                      <a:pt x="14173" y="52118"/>
                      <a:pt x="15110" y="49866"/>
                      <a:pt x="16502" y="47841"/>
                    </a:cubicBezTo>
                    <a:cubicBezTo>
                      <a:pt x="17337" y="46677"/>
                      <a:pt x="18273" y="45665"/>
                      <a:pt x="19564" y="45032"/>
                    </a:cubicBezTo>
                    <a:cubicBezTo>
                      <a:pt x="20576" y="44551"/>
                      <a:pt x="21639" y="44324"/>
                      <a:pt x="22727" y="44273"/>
                    </a:cubicBezTo>
                    <a:cubicBezTo>
                      <a:pt x="22912" y="44263"/>
                      <a:pt x="23095" y="44258"/>
                      <a:pt x="23277" y="44258"/>
                    </a:cubicBezTo>
                    <a:cubicBezTo>
                      <a:pt x="24512" y="44258"/>
                      <a:pt x="25670" y="44497"/>
                      <a:pt x="26751" y="45159"/>
                    </a:cubicBezTo>
                    <a:cubicBezTo>
                      <a:pt x="26815" y="45175"/>
                      <a:pt x="26879" y="45221"/>
                      <a:pt x="26937" y="45221"/>
                    </a:cubicBezTo>
                    <a:cubicBezTo>
                      <a:pt x="26970" y="45221"/>
                      <a:pt x="27002" y="45205"/>
                      <a:pt x="27030" y="45159"/>
                    </a:cubicBezTo>
                    <a:cubicBezTo>
                      <a:pt x="27131" y="45058"/>
                      <a:pt x="27207" y="44956"/>
                      <a:pt x="27131" y="44804"/>
                    </a:cubicBezTo>
                    <a:cubicBezTo>
                      <a:pt x="27030" y="44526"/>
                      <a:pt x="26903" y="44298"/>
                      <a:pt x="26751" y="44045"/>
                    </a:cubicBezTo>
                    <a:cubicBezTo>
                      <a:pt x="26448" y="43539"/>
                      <a:pt x="26068" y="43058"/>
                      <a:pt x="25815" y="42527"/>
                    </a:cubicBezTo>
                    <a:cubicBezTo>
                      <a:pt x="24474" y="39718"/>
                      <a:pt x="23816" y="36706"/>
                      <a:pt x="23563" y="33618"/>
                    </a:cubicBezTo>
                    <a:cubicBezTo>
                      <a:pt x="23411" y="31746"/>
                      <a:pt x="23436" y="29873"/>
                      <a:pt x="23436" y="28000"/>
                    </a:cubicBezTo>
                    <a:cubicBezTo>
                      <a:pt x="23436" y="27722"/>
                      <a:pt x="23537" y="27595"/>
                      <a:pt x="23816" y="27494"/>
                    </a:cubicBezTo>
                    <a:cubicBezTo>
                      <a:pt x="25992" y="26861"/>
                      <a:pt x="27359" y="25469"/>
                      <a:pt x="27840" y="23268"/>
                    </a:cubicBezTo>
                    <a:cubicBezTo>
                      <a:pt x="28143" y="21876"/>
                      <a:pt x="27612" y="20028"/>
                      <a:pt x="25891" y="19446"/>
                    </a:cubicBezTo>
                    <a:cubicBezTo>
                      <a:pt x="25425" y="19268"/>
                      <a:pt x="24967" y="19175"/>
                      <a:pt x="24520" y="19175"/>
                    </a:cubicBezTo>
                    <a:cubicBezTo>
                      <a:pt x="23825" y="19175"/>
                      <a:pt x="23156" y="19399"/>
                      <a:pt x="22525" y="19876"/>
                    </a:cubicBezTo>
                    <a:cubicBezTo>
                      <a:pt x="22466" y="19920"/>
                      <a:pt x="22416" y="19948"/>
                      <a:pt x="22359" y="19948"/>
                    </a:cubicBezTo>
                    <a:cubicBezTo>
                      <a:pt x="22318" y="19948"/>
                      <a:pt x="22274" y="19933"/>
                      <a:pt x="22221" y="19902"/>
                    </a:cubicBezTo>
                    <a:cubicBezTo>
                      <a:pt x="20779" y="19244"/>
                      <a:pt x="19311" y="18560"/>
                      <a:pt x="17995" y="17624"/>
                    </a:cubicBezTo>
                    <a:cubicBezTo>
                      <a:pt x="16704" y="16713"/>
                      <a:pt x="15363" y="15827"/>
                      <a:pt x="14173" y="14764"/>
                    </a:cubicBezTo>
                    <a:cubicBezTo>
                      <a:pt x="12427" y="13170"/>
                      <a:pt x="11060" y="11272"/>
                      <a:pt x="9694" y="9374"/>
                    </a:cubicBezTo>
                    <a:cubicBezTo>
                      <a:pt x="9137" y="8564"/>
                      <a:pt x="8555" y="7703"/>
                      <a:pt x="8251" y="6742"/>
                    </a:cubicBezTo>
                    <a:cubicBezTo>
                      <a:pt x="7872" y="5679"/>
                      <a:pt x="8024" y="5299"/>
                      <a:pt x="9036" y="4768"/>
                    </a:cubicBezTo>
                    <a:cubicBezTo>
                      <a:pt x="10065" y="4230"/>
                      <a:pt x="11133" y="4038"/>
                      <a:pt x="12222" y="4038"/>
                    </a:cubicBezTo>
                    <a:cubicBezTo>
                      <a:pt x="12875" y="4038"/>
                      <a:pt x="13535" y="4107"/>
                      <a:pt x="14199" y="4211"/>
                    </a:cubicBezTo>
                    <a:cubicBezTo>
                      <a:pt x="15019" y="4379"/>
                      <a:pt x="15786" y="4565"/>
                      <a:pt x="16588" y="4565"/>
                    </a:cubicBezTo>
                    <a:cubicBezTo>
                      <a:pt x="16752" y="4565"/>
                      <a:pt x="16917" y="4557"/>
                      <a:pt x="17084" y="4540"/>
                    </a:cubicBezTo>
                    <a:cubicBezTo>
                      <a:pt x="17355" y="4507"/>
                      <a:pt x="17617" y="4498"/>
                      <a:pt x="17877" y="4498"/>
                    </a:cubicBezTo>
                    <a:cubicBezTo>
                      <a:pt x="18225" y="4498"/>
                      <a:pt x="18570" y="4515"/>
                      <a:pt x="18931" y="4515"/>
                    </a:cubicBezTo>
                    <a:cubicBezTo>
                      <a:pt x="19918" y="4515"/>
                      <a:pt x="20880" y="4717"/>
                      <a:pt x="21791" y="5097"/>
                    </a:cubicBezTo>
                    <a:cubicBezTo>
                      <a:pt x="22044" y="5198"/>
                      <a:pt x="22322" y="5299"/>
                      <a:pt x="22550" y="5476"/>
                    </a:cubicBezTo>
                    <a:cubicBezTo>
                      <a:pt x="22647" y="5562"/>
                      <a:pt x="22734" y="5607"/>
                      <a:pt x="22809" y="5607"/>
                    </a:cubicBezTo>
                    <a:cubicBezTo>
                      <a:pt x="22910" y="5607"/>
                      <a:pt x="22987" y="5525"/>
                      <a:pt x="23031" y="5350"/>
                    </a:cubicBezTo>
                    <a:cubicBezTo>
                      <a:pt x="23107" y="5021"/>
                      <a:pt x="23234" y="4641"/>
                      <a:pt x="23436" y="4312"/>
                    </a:cubicBezTo>
                    <a:cubicBezTo>
                      <a:pt x="24550" y="2363"/>
                      <a:pt x="25891" y="744"/>
                      <a:pt x="28371" y="617"/>
                    </a:cubicBezTo>
                    <a:cubicBezTo>
                      <a:pt x="28892" y="583"/>
                      <a:pt x="29412" y="549"/>
                      <a:pt x="29935" y="549"/>
                    </a:cubicBezTo>
                    <a:cubicBezTo>
                      <a:pt x="30581" y="549"/>
                      <a:pt x="31231" y="601"/>
                      <a:pt x="31889" y="769"/>
                    </a:cubicBezTo>
                    <a:cubicBezTo>
                      <a:pt x="32850" y="1022"/>
                      <a:pt x="33863" y="1250"/>
                      <a:pt x="34698" y="1883"/>
                    </a:cubicBezTo>
                    <a:cubicBezTo>
                      <a:pt x="35887" y="2768"/>
                      <a:pt x="36849" y="3831"/>
                      <a:pt x="37456" y="5198"/>
                    </a:cubicBezTo>
                    <a:cubicBezTo>
                      <a:pt x="38266" y="7071"/>
                      <a:pt x="38722" y="9019"/>
                      <a:pt x="38874" y="11044"/>
                    </a:cubicBezTo>
                    <a:cubicBezTo>
                      <a:pt x="39101" y="13549"/>
                      <a:pt x="38899" y="15979"/>
                      <a:pt x="38368" y="18434"/>
                    </a:cubicBezTo>
                    <a:cubicBezTo>
                      <a:pt x="37988" y="20155"/>
                      <a:pt x="37507" y="21901"/>
                      <a:pt x="37330" y="23673"/>
                    </a:cubicBezTo>
                    <a:cubicBezTo>
                      <a:pt x="37102" y="25824"/>
                      <a:pt x="37381" y="27874"/>
                      <a:pt x="38292" y="29848"/>
                    </a:cubicBezTo>
                    <a:cubicBezTo>
                      <a:pt x="39101" y="31518"/>
                      <a:pt x="40164" y="33011"/>
                      <a:pt x="41177" y="34530"/>
                    </a:cubicBezTo>
                    <a:cubicBezTo>
                      <a:pt x="41961" y="35719"/>
                      <a:pt x="42771" y="36959"/>
                      <a:pt x="43227" y="38326"/>
                    </a:cubicBezTo>
                    <a:cubicBezTo>
                      <a:pt x="43859" y="40072"/>
                      <a:pt x="44163" y="41843"/>
                      <a:pt x="43733" y="43666"/>
                    </a:cubicBezTo>
                    <a:cubicBezTo>
                      <a:pt x="43303" y="45791"/>
                      <a:pt x="42214" y="47563"/>
                      <a:pt x="40797" y="49183"/>
                    </a:cubicBezTo>
                    <a:cubicBezTo>
                      <a:pt x="39304" y="50853"/>
                      <a:pt x="37532" y="52144"/>
                      <a:pt x="35558" y="53156"/>
                    </a:cubicBezTo>
                    <a:cubicBezTo>
                      <a:pt x="33989" y="53991"/>
                      <a:pt x="32446" y="54776"/>
                      <a:pt x="31028" y="55813"/>
                    </a:cubicBezTo>
                    <a:cubicBezTo>
                      <a:pt x="29231" y="57155"/>
                      <a:pt x="27966" y="58800"/>
                      <a:pt x="27485" y="61001"/>
                    </a:cubicBezTo>
                    <a:cubicBezTo>
                      <a:pt x="27283" y="61988"/>
                      <a:pt x="27232" y="62925"/>
                      <a:pt x="27637" y="63861"/>
                    </a:cubicBezTo>
                    <a:cubicBezTo>
                      <a:pt x="28017" y="64646"/>
                      <a:pt x="28523" y="65304"/>
                      <a:pt x="29282" y="65759"/>
                    </a:cubicBezTo>
                    <a:cubicBezTo>
                      <a:pt x="29429" y="65833"/>
                      <a:pt x="29575" y="65889"/>
                      <a:pt x="29727" y="65889"/>
                    </a:cubicBezTo>
                    <a:cubicBezTo>
                      <a:pt x="29837" y="65889"/>
                      <a:pt x="29949" y="65859"/>
                      <a:pt x="30067" y="65785"/>
                    </a:cubicBezTo>
                    <a:cubicBezTo>
                      <a:pt x="29889" y="65633"/>
                      <a:pt x="29662" y="65658"/>
                      <a:pt x="29510" y="65506"/>
                    </a:cubicBezTo>
                    <a:cubicBezTo>
                      <a:pt x="28498" y="64494"/>
                      <a:pt x="27713" y="63380"/>
                      <a:pt x="27966" y="61786"/>
                    </a:cubicBezTo>
                    <a:cubicBezTo>
                      <a:pt x="28244" y="59888"/>
                      <a:pt x="29054" y="58319"/>
                      <a:pt x="30522" y="57079"/>
                    </a:cubicBezTo>
                    <a:cubicBezTo>
                      <a:pt x="31762" y="56041"/>
                      <a:pt x="33104" y="55206"/>
                      <a:pt x="34571" y="54497"/>
                    </a:cubicBezTo>
                    <a:cubicBezTo>
                      <a:pt x="36318" y="53612"/>
                      <a:pt x="38039" y="52726"/>
                      <a:pt x="39532" y="51410"/>
                    </a:cubicBezTo>
                    <a:cubicBezTo>
                      <a:pt x="41177" y="49993"/>
                      <a:pt x="42594" y="48348"/>
                      <a:pt x="43556" y="46348"/>
                    </a:cubicBezTo>
                    <a:cubicBezTo>
                      <a:pt x="44467" y="44450"/>
                      <a:pt x="44821" y="42501"/>
                      <a:pt x="44467" y="40401"/>
                    </a:cubicBezTo>
                    <a:cubicBezTo>
                      <a:pt x="44188" y="38629"/>
                      <a:pt x="43480" y="37035"/>
                      <a:pt x="42569" y="35517"/>
                    </a:cubicBezTo>
                    <a:cubicBezTo>
                      <a:pt x="41658" y="33947"/>
                      <a:pt x="40620" y="32530"/>
                      <a:pt x="39684" y="30986"/>
                    </a:cubicBezTo>
                    <a:cubicBezTo>
                      <a:pt x="38621" y="29139"/>
                      <a:pt x="37963" y="27190"/>
                      <a:pt x="37988" y="25039"/>
                    </a:cubicBezTo>
                    <a:cubicBezTo>
                      <a:pt x="38013" y="23445"/>
                      <a:pt x="38342" y="21876"/>
                      <a:pt x="38722" y="20332"/>
                    </a:cubicBezTo>
                    <a:cubicBezTo>
                      <a:pt x="39152" y="18510"/>
                      <a:pt x="39532" y="16662"/>
                      <a:pt x="39658" y="14790"/>
                    </a:cubicBezTo>
                    <a:cubicBezTo>
                      <a:pt x="39785" y="12866"/>
                      <a:pt x="39734" y="10968"/>
                      <a:pt x="39380" y="9070"/>
                    </a:cubicBezTo>
                    <a:cubicBezTo>
                      <a:pt x="39101" y="7552"/>
                      <a:pt x="38722" y="6033"/>
                      <a:pt x="37963" y="4641"/>
                    </a:cubicBezTo>
                    <a:cubicBezTo>
                      <a:pt x="37077" y="2946"/>
                      <a:pt x="35811" y="1554"/>
                      <a:pt x="34040" y="794"/>
                    </a:cubicBezTo>
                    <a:cubicBezTo>
                      <a:pt x="32708" y="262"/>
                      <a:pt x="31319" y="1"/>
                      <a:pt x="29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80;p79">
                <a:extLst>
                  <a:ext uri="{FF2B5EF4-FFF2-40B4-BE49-F238E27FC236}">
                    <a16:creationId xmlns:a16="http://schemas.microsoft.com/office/drawing/2014/main" id="{5CC43C2E-F84F-0B11-3EEA-E6DE041A83CD}"/>
                  </a:ext>
                </a:extLst>
              </p:cNvPr>
              <p:cNvSpPr/>
              <p:nvPr/>
            </p:nvSpPr>
            <p:spPr>
              <a:xfrm>
                <a:off x="9510975" y="2782213"/>
                <a:ext cx="380900" cy="1243450"/>
              </a:xfrm>
              <a:custGeom>
                <a:avLst/>
                <a:gdLst/>
                <a:ahLst/>
                <a:cxnLst/>
                <a:rect l="l" t="t" r="r" b="b"/>
                <a:pathLst>
                  <a:path w="15236" h="49738" extrusionOk="0">
                    <a:moveTo>
                      <a:pt x="12390" y="1"/>
                    </a:moveTo>
                    <a:cubicBezTo>
                      <a:pt x="12352" y="1"/>
                      <a:pt x="12313" y="16"/>
                      <a:pt x="12274" y="55"/>
                    </a:cubicBezTo>
                    <a:cubicBezTo>
                      <a:pt x="12148" y="181"/>
                      <a:pt x="12300" y="282"/>
                      <a:pt x="12376" y="384"/>
                    </a:cubicBezTo>
                    <a:cubicBezTo>
                      <a:pt x="12654" y="687"/>
                      <a:pt x="12882" y="1042"/>
                      <a:pt x="13008" y="1447"/>
                    </a:cubicBezTo>
                    <a:cubicBezTo>
                      <a:pt x="13540" y="3168"/>
                      <a:pt x="13742" y="4939"/>
                      <a:pt x="13439" y="6711"/>
                    </a:cubicBezTo>
                    <a:cubicBezTo>
                      <a:pt x="13135" y="8761"/>
                      <a:pt x="12274" y="10557"/>
                      <a:pt x="11060" y="12253"/>
                    </a:cubicBezTo>
                    <a:cubicBezTo>
                      <a:pt x="10199" y="13518"/>
                      <a:pt x="9086" y="14607"/>
                      <a:pt x="8048" y="15745"/>
                    </a:cubicBezTo>
                    <a:cubicBezTo>
                      <a:pt x="6960" y="16935"/>
                      <a:pt x="6049" y="18150"/>
                      <a:pt x="5846" y="19769"/>
                    </a:cubicBezTo>
                    <a:cubicBezTo>
                      <a:pt x="5821" y="19997"/>
                      <a:pt x="5821" y="20225"/>
                      <a:pt x="5922" y="20427"/>
                    </a:cubicBezTo>
                    <a:cubicBezTo>
                      <a:pt x="6352" y="18479"/>
                      <a:pt x="7567" y="16986"/>
                      <a:pt x="9010" y="15695"/>
                    </a:cubicBezTo>
                    <a:lnTo>
                      <a:pt x="9010" y="15695"/>
                    </a:lnTo>
                    <a:cubicBezTo>
                      <a:pt x="8984" y="15796"/>
                      <a:pt x="8984" y="15847"/>
                      <a:pt x="9035" y="15847"/>
                    </a:cubicBezTo>
                    <a:cubicBezTo>
                      <a:pt x="8757" y="17137"/>
                      <a:pt x="8580" y="18428"/>
                      <a:pt x="8706" y="19769"/>
                    </a:cubicBezTo>
                    <a:cubicBezTo>
                      <a:pt x="8833" y="21187"/>
                      <a:pt x="9364" y="22452"/>
                      <a:pt x="10300" y="23540"/>
                    </a:cubicBezTo>
                    <a:cubicBezTo>
                      <a:pt x="10933" y="24299"/>
                      <a:pt x="11743" y="24882"/>
                      <a:pt x="12401" y="25615"/>
                    </a:cubicBezTo>
                    <a:cubicBezTo>
                      <a:pt x="13261" y="26577"/>
                      <a:pt x="13970" y="27589"/>
                      <a:pt x="14324" y="28804"/>
                    </a:cubicBezTo>
                    <a:cubicBezTo>
                      <a:pt x="14729" y="30247"/>
                      <a:pt x="14400" y="31639"/>
                      <a:pt x="12932" y="32499"/>
                    </a:cubicBezTo>
                    <a:cubicBezTo>
                      <a:pt x="11794" y="33157"/>
                      <a:pt x="10554" y="33587"/>
                      <a:pt x="9263" y="33790"/>
                    </a:cubicBezTo>
                    <a:cubicBezTo>
                      <a:pt x="8124" y="33942"/>
                      <a:pt x="6985" y="34144"/>
                      <a:pt x="5922" y="34549"/>
                    </a:cubicBezTo>
                    <a:cubicBezTo>
                      <a:pt x="4834" y="34954"/>
                      <a:pt x="3796" y="35435"/>
                      <a:pt x="2936" y="36245"/>
                    </a:cubicBezTo>
                    <a:cubicBezTo>
                      <a:pt x="734" y="38421"/>
                      <a:pt x="0" y="41053"/>
                      <a:pt x="532" y="44065"/>
                    </a:cubicBezTo>
                    <a:cubicBezTo>
                      <a:pt x="785" y="45533"/>
                      <a:pt x="1645" y="46697"/>
                      <a:pt x="2556" y="47785"/>
                    </a:cubicBezTo>
                    <a:cubicBezTo>
                      <a:pt x="3164" y="48519"/>
                      <a:pt x="3822" y="49152"/>
                      <a:pt x="4682" y="49582"/>
                    </a:cubicBezTo>
                    <a:cubicBezTo>
                      <a:pt x="4818" y="49650"/>
                      <a:pt x="4994" y="49738"/>
                      <a:pt x="5174" y="49738"/>
                    </a:cubicBezTo>
                    <a:cubicBezTo>
                      <a:pt x="5196" y="49738"/>
                      <a:pt x="5217" y="49736"/>
                      <a:pt x="5239" y="49734"/>
                    </a:cubicBezTo>
                    <a:lnTo>
                      <a:pt x="5239" y="49658"/>
                    </a:lnTo>
                    <a:cubicBezTo>
                      <a:pt x="5062" y="49531"/>
                      <a:pt x="4834" y="49405"/>
                      <a:pt x="4657" y="49253"/>
                    </a:cubicBezTo>
                    <a:cubicBezTo>
                      <a:pt x="3290" y="48241"/>
                      <a:pt x="2404" y="46874"/>
                      <a:pt x="1696" y="45406"/>
                    </a:cubicBezTo>
                    <a:cubicBezTo>
                      <a:pt x="810" y="43457"/>
                      <a:pt x="937" y="41509"/>
                      <a:pt x="1645" y="39535"/>
                    </a:cubicBezTo>
                    <a:cubicBezTo>
                      <a:pt x="2303" y="37662"/>
                      <a:pt x="3543" y="36346"/>
                      <a:pt x="5416" y="35561"/>
                    </a:cubicBezTo>
                    <a:cubicBezTo>
                      <a:pt x="6681" y="35030"/>
                      <a:pt x="8023" y="34726"/>
                      <a:pt x="9389" y="34498"/>
                    </a:cubicBezTo>
                    <a:cubicBezTo>
                      <a:pt x="10933" y="34245"/>
                      <a:pt x="12325" y="33714"/>
                      <a:pt x="13590" y="32828"/>
                    </a:cubicBezTo>
                    <a:cubicBezTo>
                      <a:pt x="14856" y="31942"/>
                      <a:pt x="15235" y="30677"/>
                      <a:pt x="15058" y="29184"/>
                    </a:cubicBezTo>
                    <a:cubicBezTo>
                      <a:pt x="14906" y="28045"/>
                      <a:pt x="14350" y="27083"/>
                      <a:pt x="13692" y="26147"/>
                    </a:cubicBezTo>
                    <a:cubicBezTo>
                      <a:pt x="13034" y="25211"/>
                      <a:pt x="12173" y="24451"/>
                      <a:pt x="11313" y="23667"/>
                    </a:cubicBezTo>
                    <a:cubicBezTo>
                      <a:pt x="10427" y="22832"/>
                      <a:pt x="9744" y="21845"/>
                      <a:pt x="9465" y="20655"/>
                    </a:cubicBezTo>
                    <a:cubicBezTo>
                      <a:pt x="9035" y="19010"/>
                      <a:pt x="9212" y="17365"/>
                      <a:pt x="9541" y="15745"/>
                    </a:cubicBezTo>
                    <a:cubicBezTo>
                      <a:pt x="9642" y="15315"/>
                      <a:pt x="9744" y="14860"/>
                      <a:pt x="10047" y="14556"/>
                    </a:cubicBezTo>
                    <a:cubicBezTo>
                      <a:pt x="11110" y="13468"/>
                      <a:pt x="12021" y="12329"/>
                      <a:pt x="12705" y="11013"/>
                    </a:cubicBezTo>
                    <a:cubicBezTo>
                      <a:pt x="14350" y="7925"/>
                      <a:pt x="14603" y="4762"/>
                      <a:pt x="13515" y="1523"/>
                    </a:cubicBezTo>
                    <a:cubicBezTo>
                      <a:pt x="13312" y="966"/>
                      <a:pt x="13034" y="510"/>
                      <a:pt x="12629" y="131"/>
                    </a:cubicBezTo>
                    <a:cubicBezTo>
                      <a:pt x="12559" y="78"/>
                      <a:pt x="12476" y="1"/>
                      <a:pt x="123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81;p79">
                <a:extLst>
                  <a:ext uri="{FF2B5EF4-FFF2-40B4-BE49-F238E27FC236}">
                    <a16:creationId xmlns:a16="http://schemas.microsoft.com/office/drawing/2014/main" id="{725D70FA-23B4-537B-C05F-1BCA45CD7F58}"/>
                  </a:ext>
                </a:extLst>
              </p:cNvPr>
              <p:cNvSpPr/>
              <p:nvPr/>
            </p:nvSpPr>
            <p:spPr>
              <a:xfrm>
                <a:off x="10019650" y="2894863"/>
                <a:ext cx="57600" cy="319650"/>
              </a:xfrm>
              <a:custGeom>
                <a:avLst/>
                <a:gdLst/>
                <a:ahLst/>
                <a:cxnLst/>
                <a:rect l="l" t="t" r="r" b="b"/>
                <a:pathLst>
                  <a:path w="2304" h="12786" extrusionOk="0">
                    <a:moveTo>
                      <a:pt x="1389" y="0"/>
                    </a:moveTo>
                    <a:cubicBezTo>
                      <a:pt x="1259" y="0"/>
                      <a:pt x="1212" y="161"/>
                      <a:pt x="1165" y="256"/>
                    </a:cubicBezTo>
                    <a:cubicBezTo>
                      <a:pt x="1139" y="332"/>
                      <a:pt x="1139" y="357"/>
                      <a:pt x="1139" y="382"/>
                    </a:cubicBezTo>
                    <a:cubicBezTo>
                      <a:pt x="684" y="1850"/>
                      <a:pt x="304" y="3343"/>
                      <a:pt x="152" y="4862"/>
                    </a:cubicBezTo>
                    <a:cubicBezTo>
                      <a:pt x="77" y="5495"/>
                      <a:pt x="1" y="6153"/>
                      <a:pt x="51" y="6785"/>
                    </a:cubicBezTo>
                    <a:cubicBezTo>
                      <a:pt x="127" y="7747"/>
                      <a:pt x="355" y="8658"/>
                      <a:pt x="633" y="9569"/>
                    </a:cubicBezTo>
                    <a:cubicBezTo>
                      <a:pt x="937" y="10683"/>
                      <a:pt x="1342" y="11746"/>
                      <a:pt x="2076" y="12682"/>
                    </a:cubicBezTo>
                    <a:cubicBezTo>
                      <a:pt x="2095" y="12720"/>
                      <a:pt x="2127" y="12785"/>
                      <a:pt x="2195" y="12785"/>
                    </a:cubicBezTo>
                    <a:cubicBezTo>
                      <a:pt x="2218" y="12785"/>
                      <a:pt x="2246" y="12777"/>
                      <a:pt x="2278" y="12758"/>
                    </a:cubicBezTo>
                    <a:cubicBezTo>
                      <a:pt x="2278" y="12733"/>
                      <a:pt x="2278" y="12733"/>
                      <a:pt x="2304" y="12682"/>
                    </a:cubicBezTo>
                    <a:cubicBezTo>
                      <a:pt x="2278" y="12581"/>
                      <a:pt x="2202" y="12505"/>
                      <a:pt x="2177" y="12429"/>
                    </a:cubicBezTo>
                    <a:cubicBezTo>
                      <a:pt x="1317" y="10910"/>
                      <a:pt x="937" y="9265"/>
                      <a:pt x="684" y="7545"/>
                    </a:cubicBezTo>
                    <a:cubicBezTo>
                      <a:pt x="507" y="6406"/>
                      <a:pt x="709" y="5267"/>
                      <a:pt x="886" y="4128"/>
                    </a:cubicBezTo>
                    <a:cubicBezTo>
                      <a:pt x="1013" y="3090"/>
                      <a:pt x="1291" y="2103"/>
                      <a:pt x="1468" y="1091"/>
                    </a:cubicBezTo>
                    <a:cubicBezTo>
                      <a:pt x="1519" y="838"/>
                      <a:pt x="1544" y="610"/>
                      <a:pt x="1570" y="357"/>
                    </a:cubicBezTo>
                    <a:cubicBezTo>
                      <a:pt x="1570" y="205"/>
                      <a:pt x="1570" y="53"/>
                      <a:pt x="1418" y="3"/>
                    </a:cubicBezTo>
                    <a:cubicBezTo>
                      <a:pt x="1408" y="1"/>
                      <a:pt x="1398" y="0"/>
                      <a:pt x="1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82;p79">
                <a:extLst>
                  <a:ext uri="{FF2B5EF4-FFF2-40B4-BE49-F238E27FC236}">
                    <a16:creationId xmlns:a16="http://schemas.microsoft.com/office/drawing/2014/main" id="{A684FF8B-3CB8-39B2-0261-3985C4AE6E66}"/>
                  </a:ext>
                </a:extLst>
              </p:cNvPr>
              <p:cNvSpPr/>
              <p:nvPr/>
            </p:nvSpPr>
            <p:spPr>
              <a:xfrm>
                <a:off x="9492625" y="3828788"/>
                <a:ext cx="173375" cy="225975"/>
              </a:xfrm>
              <a:custGeom>
                <a:avLst/>
                <a:gdLst/>
                <a:ahLst/>
                <a:cxnLst/>
                <a:rect l="l" t="t" r="r" b="b"/>
                <a:pathLst>
                  <a:path w="6935" h="9039" extrusionOk="0">
                    <a:moveTo>
                      <a:pt x="355" y="0"/>
                    </a:moveTo>
                    <a:cubicBezTo>
                      <a:pt x="203" y="51"/>
                      <a:pt x="203" y="152"/>
                      <a:pt x="177" y="278"/>
                    </a:cubicBezTo>
                    <a:cubicBezTo>
                      <a:pt x="0" y="1012"/>
                      <a:pt x="0" y="1772"/>
                      <a:pt x="127" y="2480"/>
                    </a:cubicBezTo>
                    <a:cubicBezTo>
                      <a:pt x="481" y="4353"/>
                      <a:pt x="1443" y="5846"/>
                      <a:pt x="2885" y="7010"/>
                    </a:cubicBezTo>
                    <a:cubicBezTo>
                      <a:pt x="3746" y="7719"/>
                      <a:pt x="4657" y="8377"/>
                      <a:pt x="5669" y="8807"/>
                    </a:cubicBezTo>
                    <a:cubicBezTo>
                      <a:pt x="5971" y="8958"/>
                      <a:pt x="6286" y="9038"/>
                      <a:pt x="6605" y="9038"/>
                    </a:cubicBezTo>
                    <a:cubicBezTo>
                      <a:pt x="6715" y="9038"/>
                      <a:pt x="6825" y="9029"/>
                      <a:pt x="6935" y="9010"/>
                    </a:cubicBezTo>
                    <a:cubicBezTo>
                      <a:pt x="6935" y="8908"/>
                      <a:pt x="6909" y="8883"/>
                      <a:pt x="6833" y="8858"/>
                    </a:cubicBezTo>
                    <a:cubicBezTo>
                      <a:pt x="6302" y="8782"/>
                      <a:pt x="5872" y="8503"/>
                      <a:pt x="5416" y="8225"/>
                    </a:cubicBezTo>
                    <a:cubicBezTo>
                      <a:pt x="4708" y="7744"/>
                      <a:pt x="4050" y="7162"/>
                      <a:pt x="3391" y="6605"/>
                    </a:cubicBezTo>
                    <a:cubicBezTo>
                      <a:pt x="2480" y="5770"/>
                      <a:pt x="1671" y="4859"/>
                      <a:pt x="1190" y="3746"/>
                    </a:cubicBezTo>
                    <a:cubicBezTo>
                      <a:pt x="684" y="2683"/>
                      <a:pt x="430" y="1544"/>
                      <a:pt x="481" y="380"/>
                    </a:cubicBezTo>
                    <a:cubicBezTo>
                      <a:pt x="481" y="253"/>
                      <a:pt x="506" y="76"/>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83;p79">
                <a:extLst>
                  <a:ext uri="{FF2B5EF4-FFF2-40B4-BE49-F238E27FC236}">
                    <a16:creationId xmlns:a16="http://schemas.microsoft.com/office/drawing/2014/main" id="{18658E06-C7EE-F638-BE3E-3ED197FAD0AB}"/>
                  </a:ext>
                </a:extLst>
              </p:cNvPr>
              <p:cNvSpPr/>
              <p:nvPr/>
            </p:nvSpPr>
            <p:spPr>
              <a:xfrm>
                <a:off x="9529325" y="4025938"/>
                <a:ext cx="94925" cy="62600"/>
              </a:xfrm>
              <a:custGeom>
                <a:avLst/>
                <a:gdLst/>
                <a:ahLst/>
                <a:cxnLst/>
                <a:rect l="l" t="t" r="r" b="b"/>
                <a:pathLst>
                  <a:path w="3797" h="2504" extrusionOk="0">
                    <a:moveTo>
                      <a:pt x="157" y="1"/>
                    </a:moveTo>
                    <a:cubicBezTo>
                      <a:pt x="139" y="1"/>
                      <a:pt x="120" y="4"/>
                      <a:pt x="101" y="10"/>
                    </a:cubicBezTo>
                    <a:cubicBezTo>
                      <a:pt x="0" y="35"/>
                      <a:pt x="0" y="137"/>
                      <a:pt x="0" y="212"/>
                    </a:cubicBezTo>
                    <a:cubicBezTo>
                      <a:pt x="0" y="364"/>
                      <a:pt x="76" y="516"/>
                      <a:pt x="177" y="643"/>
                    </a:cubicBezTo>
                    <a:cubicBezTo>
                      <a:pt x="911" y="1554"/>
                      <a:pt x="1898" y="2060"/>
                      <a:pt x="2961" y="2414"/>
                    </a:cubicBezTo>
                    <a:cubicBezTo>
                      <a:pt x="3103" y="2471"/>
                      <a:pt x="3261" y="2504"/>
                      <a:pt x="3422" y="2504"/>
                    </a:cubicBezTo>
                    <a:cubicBezTo>
                      <a:pt x="3547" y="2504"/>
                      <a:pt x="3674" y="2484"/>
                      <a:pt x="3796" y="2440"/>
                    </a:cubicBezTo>
                    <a:cubicBezTo>
                      <a:pt x="3771" y="2313"/>
                      <a:pt x="3670" y="2313"/>
                      <a:pt x="3569" y="2288"/>
                    </a:cubicBezTo>
                    <a:cubicBezTo>
                      <a:pt x="3214" y="2186"/>
                      <a:pt x="2911" y="2060"/>
                      <a:pt x="2632" y="1883"/>
                    </a:cubicBezTo>
                    <a:cubicBezTo>
                      <a:pt x="1772" y="1351"/>
                      <a:pt x="911" y="845"/>
                      <a:pt x="278" y="86"/>
                    </a:cubicBezTo>
                    <a:cubicBezTo>
                      <a:pt x="260" y="29"/>
                      <a:pt x="212" y="1"/>
                      <a:pt x="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84;p79">
                <a:extLst>
                  <a:ext uri="{FF2B5EF4-FFF2-40B4-BE49-F238E27FC236}">
                    <a16:creationId xmlns:a16="http://schemas.microsoft.com/office/drawing/2014/main" id="{01618F44-DC47-4DB4-7E67-E0A7786697CF}"/>
                  </a:ext>
                </a:extLst>
              </p:cNvPr>
              <p:cNvSpPr/>
              <p:nvPr/>
            </p:nvSpPr>
            <p:spPr>
              <a:xfrm>
                <a:off x="9232575" y="3169263"/>
                <a:ext cx="112025" cy="87575"/>
              </a:xfrm>
              <a:custGeom>
                <a:avLst/>
                <a:gdLst/>
                <a:ahLst/>
                <a:cxnLst/>
                <a:rect l="l" t="t" r="r" b="b"/>
                <a:pathLst>
                  <a:path w="4481" h="3503" extrusionOk="0">
                    <a:moveTo>
                      <a:pt x="1121" y="1"/>
                    </a:moveTo>
                    <a:cubicBezTo>
                      <a:pt x="619" y="1"/>
                      <a:pt x="294" y="362"/>
                      <a:pt x="456" y="871"/>
                    </a:cubicBezTo>
                    <a:cubicBezTo>
                      <a:pt x="558" y="1250"/>
                      <a:pt x="507" y="1579"/>
                      <a:pt x="304" y="1908"/>
                    </a:cubicBezTo>
                    <a:cubicBezTo>
                      <a:pt x="1" y="2491"/>
                      <a:pt x="203" y="3022"/>
                      <a:pt x="760" y="3351"/>
                    </a:cubicBezTo>
                    <a:cubicBezTo>
                      <a:pt x="988" y="3478"/>
                      <a:pt x="1241" y="3503"/>
                      <a:pt x="1519" y="3503"/>
                    </a:cubicBezTo>
                    <a:cubicBezTo>
                      <a:pt x="2354" y="3427"/>
                      <a:pt x="3114" y="3149"/>
                      <a:pt x="3721" y="2668"/>
                    </a:cubicBezTo>
                    <a:cubicBezTo>
                      <a:pt x="3999" y="2491"/>
                      <a:pt x="4177" y="2263"/>
                      <a:pt x="4328" y="1984"/>
                    </a:cubicBezTo>
                    <a:cubicBezTo>
                      <a:pt x="4480" y="1681"/>
                      <a:pt x="4455" y="1529"/>
                      <a:pt x="4151" y="1402"/>
                    </a:cubicBezTo>
                    <a:cubicBezTo>
                      <a:pt x="3620" y="1225"/>
                      <a:pt x="3164" y="896"/>
                      <a:pt x="2658" y="618"/>
                    </a:cubicBezTo>
                    <a:cubicBezTo>
                      <a:pt x="2203" y="365"/>
                      <a:pt x="1772" y="112"/>
                      <a:pt x="1266" y="10"/>
                    </a:cubicBezTo>
                    <a:cubicBezTo>
                      <a:pt x="1216" y="4"/>
                      <a:pt x="1168" y="1"/>
                      <a:pt x="1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 name="Google Shape;985;p79">
              <a:extLst>
                <a:ext uri="{FF2B5EF4-FFF2-40B4-BE49-F238E27FC236}">
                  <a16:creationId xmlns:a16="http://schemas.microsoft.com/office/drawing/2014/main" id="{B0ADB67B-78AC-5EFD-3791-8A699001C5F3}"/>
                </a:ext>
              </a:extLst>
            </p:cNvPr>
            <p:cNvSpPr/>
            <p:nvPr/>
          </p:nvSpPr>
          <p:spPr>
            <a:xfrm>
              <a:off x="6883008" y="2382580"/>
              <a:ext cx="67794" cy="85127"/>
            </a:xfrm>
            <a:custGeom>
              <a:avLst/>
              <a:gdLst/>
              <a:ahLst/>
              <a:cxnLst/>
              <a:rect l="l" t="t" r="r" b="b"/>
              <a:pathLst>
                <a:path w="3266" h="4101" extrusionOk="0">
                  <a:moveTo>
                    <a:pt x="1639" y="0"/>
                  </a:moveTo>
                  <a:cubicBezTo>
                    <a:pt x="1620" y="0"/>
                    <a:pt x="1595" y="19"/>
                    <a:pt x="1570" y="57"/>
                  </a:cubicBezTo>
                  <a:cubicBezTo>
                    <a:pt x="1291" y="918"/>
                    <a:pt x="734" y="1601"/>
                    <a:pt x="26" y="2006"/>
                  </a:cubicBezTo>
                  <a:cubicBezTo>
                    <a:pt x="0" y="2031"/>
                    <a:pt x="0" y="2082"/>
                    <a:pt x="26" y="2107"/>
                  </a:cubicBezTo>
                  <a:cubicBezTo>
                    <a:pt x="734" y="2512"/>
                    <a:pt x="1266" y="3221"/>
                    <a:pt x="1570" y="4081"/>
                  </a:cubicBezTo>
                  <a:cubicBezTo>
                    <a:pt x="1595" y="4094"/>
                    <a:pt x="1620" y="4100"/>
                    <a:pt x="1639" y="4100"/>
                  </a:cubicBezTo>
                  <a:cubicBezTo>
                    <a:pt x="1658" y="4100"/>
                    <a:pt x="1671" y="4094"/>
                    <a:pt x="1671" y="4081"/>
                  </a:cubicBezTo>
                  <a:cubicBezTo>
                    <a:pt x="1949" y="3221"/>
                    <a:pt x="2531" y="2512"/>
                    <a:pt x="3215" y="2107"/>
                  </a:cubicBezTo>
                  <a:cubicBezTo>
                    <a:pt x="3265" y="2082"/>
                    <a:pt x="3265" y="2057"/>
                    <a:pt x="3215" y="2006"/>
                  </a:cubicBezTo>
                  <a:cubicBezTo>
                    <a:pt x="2531" y="1601"/>
                    <a:pt x="2000" y="918"/>
                    <a:pt x="1671" y="57"/>
                  </a:cubicBezTo>
                  <a:cubicBezTo>
                    <a:pt x="1671" y="19"/>
                    <a:pt x="1658" y="0"/>
                    <a:pt x="1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986;p79">
              <a:extLst>
                <a:ext uri="{FF2B5EF4-FFF2-40B4-BE49-F238E27FC236}">
                  <a16:creationId xmlns:a16="http://schemas.microsoft.com/office/drawing/2014/main" id="{D9CD6EC5-74EA-1C91-F3C3-DAFF91DCC5A8}"/>
                </a:ext>
              </a:extLst>
            </p:cNvPr>
            <p:cNvSpPr/>
            <p:nvPr/>
          </p:nvSpPr>
          <p:spPr>
            <a:xfrm>
              <a:off x="7511658" y="2992180"/>
              <a:ext cx="67794" cy="85127"/>
            </a:xfrm>
            <a:custGeom>
              <a:avLst/>
              <a:gdLst/>
              <a:ahLst/>
              <a:cxnLst/>
              <a:rect l="l" t="t" r="r" b="b"/>
              <a:pathLst>
                <a:path w="3266" h="4101" extrusionOk="0">
                  <a:moveTo>
                    <a:pt x="1639" y="0"/>
                  </a:moveTo>
                  <a:cubicBezTo>
                    <a:pt x="1620" y="0"/>
                    <a:pt x="1595" y="19"/>
                    <a:pt x="1570" y="57"/>
                  </a:cubicBezTo>
                  <a:cubicBezTo>
                    <a:pt x="1291" y="918"/>
                    <a:pt x="734" y="1601"/>
                    <a:pt x="26" y="2006"/>
                  </a:cubicBezTo>
                  <a:cubicBezTo>
                    <a:pt x="0" y="2031"/>
                    <a:pt x="0" y="2082"/>
                    <a:pt x="26" y="2107"/>
                  </a:cubicBezTo>
                  <a:cubicBezTo>
                    <a:pt x="734" y="2512"/>
                    <a:pt x="1266" y="3221"/>
                    <a:pt x="1570" y="4081"/>
                  </a:cubicBezTo>
                  <a:cubicBezTo>
                    <a:pt x="1595" y="4094"/>
                    <a:pt x="1620" y="4100"/>
                    <a:pt x="1639" y="4100"/>
                  </a:cubicBezTo>
                  <a:cubicBezTo>
                    <a:pt x="1658" y="4100"/>
                    <a:pt x="1671" y="4094"/>
                    <a:pt x="1671" y="4081"/>
                  </a:cubicBezTo>
                  <a:cubicBezTo>
                    <a:pt x="1949" y="3221"/>
                    <a:pt x="2531" y="2512"/>
                    <a:pt x="3215" y="2107"/>
                  </a:cubicBezTo>
                  <a:cubicBezTo>
                    <a:pt x="3265" y="2082"/>
                    <a:pt x="3265" y="2057"/>
                    <a:pt x="3215" y="2006"/>
                  </a:cubicBezTo>
                  <a:cubicBezTo>
                    <a:pt x="2531" y="1601"/>
                    <a:pt x="2000" y="918"/>
                    <a:pt x="1671" y="57"/>
                  </a:cubicBezTo>
                  <a:cubicBezTo>
                    <a:pt x="1671" y="19"/>
                    <a:pt x="1658" y="0"/>
                    <a:pt x="1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987;p79">
              <a:extLst>
                <a:ext uri="{FF2B5EF4-FFF2-40B4-BE49-F238E27FC236}">
                  <a16:creationId xmlns:a16="http://schemas.microsoft.com/office/drawing/2014/main" id="{52CFF587-0AED-E3BF-6D21-B2C30229F72F}"/>
                </a:ext>
              </a:extLst>
            </p:cNvPr>
            <p:cNvSpPr/>
            <p:nvPr/>
          </p:nvSpPr>
          <p:spPr>
            <a:xfrm>
              <a:off x="7597383" y="2906455"/>
              <a:ext cx="67794" cy="85127"/>
            </a:xfrm>
            <a:custGeom>
              <a:avLst/>
              <a:gdLst/>
              <a:ahLst/>
              <a:cxnLst/>
              <a:rect l="l" t="t" r="r" b="b"/>
              <a:pathLst>
                <a:path w="3266" h="4101" extrusionOk="0">
                  <a:moveTo>
                    <a:pt x="1639" y="0"/>
                  </a:moveTo>
                  <a:cubicBezTo>
                    <a:pt x="1620" y="0"/>
                    <a:pt x="1595" y="19"/>
                    <a:pt x="1570" y="57"/>
                  </a:cubicBezTo>
                  <a:cubicBezTo>
                    <a:pt x="1291" y="918"/>
                    <a:pt x="734" y="1601"/>
                    <a:pt x="26" y="2006"/>
                  </a:cubicBezTo>
                  <a:cubicBezTo>
                    <a:pt x="0" y="2031"/>
                    <a:pt x="0" y="2082"/>
                    <a:pt x="26" y="2107"/>
                  </a:cubicBezTo>
                  <a:cubicBezTo>
                    <a:pt x="734" y="2512"/>
                    <a:pt x="1266" y="3221"/>
                    <a:pt x="1570" y="4081"/>
                  </a:cubicBezTo>
                  <a:cubicBezTo>
                    <a:pt x="1595" y="4094"/>
                    <a:pt x="1620" y="4100"/>
                    <a:pt x="1639" y="4100"/>
                  </a:cubicBezTo>
                  <a:cubicBezTo>
                    <a:pt x="1658" y="4100"/>
                    <a:pt x="1671" y="4094"/>
                    <a:pt x="1671" y="4081"/>
                  </a:cubicBezTo>
                  <a:cubicBezTo>
                    <a:pt x="1949" y="3221"/>
                    <a:pt x="2531" y="2512"/>
                    <a:pt x="3215" y="2107"/>
                  </a:cubicBezTo>
                  <a:cubicBezTo>
                    <a:pt x="3265" y="2082"/>
                    <a:pt x="3265" y="2057"/>
                    <a:pt x="3215" y="2006"/>
                  </a:cubicBezTo>
                  <a:cubicBezTo>
                    <a:pt x="2531" y="1601"/>
                    <a:pt x="2000" y="918"/>
                    <a:pt x="1671" y="57"/>
                  </a:cubicBezTo>
                  <a:cubicBezTo>
                    <a:pt x="1671" y="19"/>
                    <a:pt x="1658" y="0"/>
                    <a:pt x="1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93480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10"/>
                                        </p:tgtEl>
                                        <p:attrNameLst>
                                          <p:attrName>style.visibility</p:attrName>
                                        </p:attrNameLst>
                                      </p:cBhvr>
                                      <p:to>
                                        <p:strVal val="hidden"/>
                                      </p:to>
                                    </p:set>
                                  </p:childTnLst>
                                </p:cTn>
                              </p:par>
                            </p:childTnLst>
                          </p:cTn>
                        </p:par>
                        <p:par>
                          <p:cTn id="11" fill="hold">
                            <p:stCondLst>
                              <p:cond delay="0"/>
                            </p:stCondLst>
                            <p:childTnLst>
                              <p:par>
                                <p:cTn id="12" presetID="3" presetClass="entr" presetSubtype="5"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blinds(vertical)">
                                      <p:cBhvr>
                                        <p:cTn id="14" dur="500"/>
                                        <p:tgtEl>
                                          <p:spTgt spid="17"/>
                                        </p:tgtEl>
                                      </p:cBhvr>
                                    </p:animEffect>
                                  </p:childTnLst>
                                </p:cTn>
                              </p:par>
                            </p:childTnLst>
                          </p:cTn>
                        </p:par>
                        <p:par>
                          <p:cTn id="15" fill="hold">
                            <p:stCondLst>
                              <p:cond delay="500"/>
                            </p:stCondLst>
                            <p:childTnLst>
                              <p:par>
                                <p:cTn id="16" presetID="1" presetClass="entr" presetSubtype="0" fill="hold" grpId="0" nodeType="afterEffect">
                                  <p:stCondLst>
                                    <p:cond delay="0"/>
                                  </p:stCondLst>
                                  <p:childTnLst>
                                    <p:set>
                                      <p:cBhvr>
                                        <p:cTn id="17" dur="1" fill="hold">
                                          <p:stCondLst>
                                            <p:cond delay="0"/>
                                          </p:stCondLst>
                                        </p:cTn>
                                        <p:tgtEl>
                                          <p:spTgt spid="15"/>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19"/>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24"/>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20"/>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xit" presetSubtype="0" fill="hold" nodeType="clickEffect">
                                  <p:stCondLst>
                                    <p:cond delay="0"/>
                                  </p:stCondLst>
                                  <p:childTnLst>
                                    <p:set>
                                      <p:cBhvr>
                                        <p:cTn id="29" dur="1" fill="hold">
                                          <p:stCondLst>
                                            <p:cond delay="0"/>
                                          </p:stCondLst>
                                        </p:cTn>
                                        <p:tgtEl>
                                          <p:spTgt spid="24"/>
                                        </p:tgtEl>
                                        <p:attrNameLst>
                                          <p:attrName>style.visibility</p:attrName>
                                        </p:attrNameLst>
                                      </p:cBhvr>
                                      <p:to>
                                        <p:strVal val="hidden"/>
                                      </p:to>
                                    </p:set>
                                  </p:childTnLst>
                                </p:cTn>
                              </p:par>
                              <p:par>
                                <p:cTn id="30" presetID="1" presetClass="exit" presetSubtype="0" fill="hold" grpId="1" nodeType="withEffect">
                                  <p:stCondLst>
                                    <p:cond delay="0"/>
                                  </p:stCondLst>
                                  <p:childTnLst>
                                    <p:set>
                                      <p:cBhvr>
                                        <p:cTn id="31" dur="1" fill="hold">
                                          <p:stCondLst>
                                            <p:cond delay="0"/>
                                          </p:stCondLst>
                                        </p:cTn>
                                        <p:tgtEl>
                                          <p:spTgt spid="20"/>
                                        </p:tgtEl>
                                        <p:attrNameLst>
                                          <p:attrName>style.visibility</p:attrName>
                                        </p:attrNameLst>
                                      </p:cBhvr>
                                      <p:to>
                                        <p:strVal val="hidden"/>
                                      </p:to>
                                    </p:set>
                                  </p:childTnLst>
                                </p:cTn>
                              </p:par>
                              <p:par>
                                <p:cTn id="32" presetID="1" presetClass="exit" presetSubtype="0" fill="hold" nodeType="withEffect">
                                  <p:stCondLst>
                                    <p:cond delay="0"/>
                                  </p:stCondLst>
                                  <p:childTnLst>
                                    <p:set>
                                      <p:cBhvr>
                                        <p:cTn id="33" dur="1" fill="hold">
                                          <p:stCondLst>
                                            <p:cond delay="0"/>
                                          </p:stCondLst>
                                        </p:cTn>
                                        <p:tgtEl>
                                          <p:spTgt spid="19"/>
                                        </p:tgtEl>
                                        <p:attrNameLst>
                                          <p:attrName>style.visibility</p:attrName>
                                        </p:attrNameLst>
                                      </p:cBhvr>
                                      <p:to>
                                        <p:strVal val="hidden"/>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30"/>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31"/>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xit" presetSubtype="0" fill="hold" grpId="1" nodeType="clickEffect">
                                  <p:stCondLst>
                                    <p:cond delay="0"/>
                                  </p:stCondLst>
                                  <p:childTnLst>
                                    <p:set>
                                      <p:cBhvr>
                                        <p:cTn id="43" dur="1" fill="hold">
                                          <p:stCondLst>
                                            <p:cond delay="0"/>
                                          </p:stCondLst>
                                        </p:cTn>
                                        <p:tgtEl>
                                          <p:spTgt spid="30"/>
                                        </p:tgtEl>
                                        <p:attrNameLst>
                                          <p:attrName>style.visibility</p:attrName>
                                        </p:attrNameLst>
                                      </p:cBhvr>
                                      <p:to>
                                        <p:strVal val="hidden"/>
                                      </p:to>
                                    </p:set>
                                  </p:childTnLst>
                                </p:cTn>
                              </p:par>
                              <p:par>
                                <p:cTn id="44" presetID="1" presetClass="exit" presetSubtype="0" fill="hold" nodeType="withEffect">
                                  <p:stCondLst>
                                    <p:cond delay="0"/>
                                  </p:stCondLst>
                                  <p:childTnLst>
                                    <p:set>
                                      <p:cBhvr>
                                        <p:cTn id="45" dur="1" fill="hold">
                                          <p:stCondLst>
                                            <p:cond delay="0"/>
                                          </p:stCondLst>
                                        </p:cTn>
                                        <p:tgtEl>
                                          <p:spTgt spid="31"/>
                                        </p:tgtEl>
                                        <p:attrNameLst>
                                          <p:attrName>style.visibility</p:attrName>
                                        </p:attrNameLst>
                                      </p:cBhvr>
                                      <p:to>
                                        <p:strVal val="hidden"/>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grpId="0" nodeType="clickEffect">
                                  <p:stCondLst>
                                    <p:cond delay="0"/>
                                  </p:stCondLst>
                                  <p:childTnLst>
                                    <p:set>
                                      <p:cBhvr>
                                        <p:cTn id="49" dur="1" fill="hold">
                                          <p:stCondLst>
                                            <p:cond delay="0"/>
                                          </p:stCondLst>
                                        </p:cTn>
                                        <p:tgtEl>
                                          <p:spTgt spid="32"/>
                                        </p:tgtEl>
                                        <p:attrNameLst>
                                          <p:attrName>style.visibility</p:attrName>
                                        </p:attrNameLst>
                                      </p:cBhvr>
                                      <p:to>
                                        <p:strVal val="visible"/>
                                      </p:to>
                                    </p:set>
                                  </p:childTnLst>
                                </p:cTn>
                              </p:par>
                              <p:par>
                                <p:cTn id="50" presetID="1" presetClass="entr" presetSubtype="0" fill="hold" nodeType="withEffect">
                                  <p:stCondLst>
                                    <p:cond delay="0"/>
                                  </p:stCondLst>
                                  <p:childTnLst>
                                    <p:set>
                                      <p:cBhvr>
                                        <p:cTn id="51" dur="1" fill="hold">
                                          <p:stCondLst>
                                            <p:cond delay="0"/>
                                          </p:stCondLst>
                                        </p:cTn>
                                        <p:tgtEl>
                                          <p:spTgt spid="34"/>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xit" presetSubtype="0" fill="hold" nodeType="clickEffect">
                                  <p:stCondLst>
                                    <p:cond delay="0"/>
                                  </p:stCondLst>
                                  <p:childTnLst>
                                    <p:set>
                                      <p:cBhvr>
                                        <p:cTn id="55" dur="1" fill="hold">
                                          <p:stCondLst>
                                            <p:cond delay="0"/>
                                          </p:stCondLst>
                                        </p:cTn>
                                        <p:tgtEl>
                                          <p:spTgt spid="34"/>
                                        </p:tgtEl>
                                        <p:attrNameLst>
                                          <p:attrName>style.visibility</p:attrName>
                                        </p:attrNameLst>
                                      </p:cBhvr>
                                      <p:to>
                                        <p:strVal val="hidden"/>
                                      </p:to>
                                    </p:set>
                                  </p:childTnLst>
                                </p:cTn>
                              </p:par>
                            </p:childTnLst>
                          </p:cTn>
                        </p:par>
                        <p:par>
                          <p:cTn id="56" fill="hold">
                            <p:stCondLst>
                              <p:cond delay="0"/>
                            </p:stCondLst>
                            <p:childTnLst>
                              <p:par>
                                <p:cTn id="57" presetID="1" presetClass="entr" presetSubtype="0" fill="hold" nodeType="afterEffect">
                                  <p:stCondLst>
                                    <p:cond delay="0"/>
                                  </p:stCondLst>
                                  <p:childTnLst>
                                    <p:set>
                                      <p:cBhvr>
                                        <p:cTn id="58" dur="1" fill="hold">
                                          <p:stCondLst>
                                            <p:cond delay="0"/>
                                          </p:stCondLst>
                                        </p:cTn>
                                        <p:tgtEl>
                                          <p:spTgt spid="4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xit" presetSubtype="0" fill="hold" nodeType="clickEffect">
                                  <p:stCondLst>
                                    <p:cond delay="0"/>
                                  </p:stCondLst>
                                  <p:childTnLst>
                                    <p:set>
                                      <p:cBhvr>
                                        <p:cTn id="62" dur="1" fill="hold">
                                          <p:stCondLst>
                                            <p:cond delay="0"/>
                                          </p:stCondLst>
                                        </p:cTn>
                                        <p:tgtEl>
                                          <p:spTgt spid="41"/>
                                        </p:tgtEl>
                                        <p:attrNameLst>
                                          <p:attrName>style.visibility</p:attrName>
                                        </p:attrNameLst>
                                      </p:cBhvr>
                                      <p:to>
                                        <p:strVal val="hidden"/>
                                      </p:to>
                                    </p:set>
                                  </p:childTnLst>
                                </p:cTn>
                              </p:par>
                            </p:childTnLst>
                          </p:cTn>
                        </p:par>
                        <p:par>
                          <p:cTn id="63" fill="hold">
                            <p:stCondLst>
                              <p:cond delay="0"/>
                            </p:stCondLst>
                            <p:childTnLst>
                              <p:par>
                                <p:cTn id="64" presetID="1" presetClass="entr" presetSubtype="0" fill="hold" nodeType="afterEffect">
                                  <p:stCondLst>
                                    <p:cond delay="0"/>
                                  </p:stCondLst>
                                  <p:childTnLst>
                                    <p:set>
                                      <p:cBhvr>
                                        <p:cTn id="65" dur="1" fill="hold">
                                          <p:stCondLst>
                                            <p:cond delay="0"/>
                                          </p:stCondLst>
                                        </p:cTn>
                                        <p:tgtEl>
                                          <p:spTgt spid="42"/>
                                        </p:tgtEl>
                                        <p:attrNameLst>
                                          <p:attrName>style.visibility</p:attrName>
                                        </p:attrNameLst>
                                      </p:cBhvr>
                                      <p:to>
                                        <p:strVal val="visible"/>
                                      </p:to>
                                    </p:set>
                                  </p:childTnLst>
                                </p:cTn>
                              </p:par>
                            </p:childTnLst>
                          </p:cTn>
                        </p:par>
                      </p:childTnLst>
                    </p:cTn>
                  </p:par>
                  <p:par>
                    <p:cTn id="66" fill="hold">
                      <p:stCondLst>
                        <p:cond delay="indefinite"/>
                      </p:stCondLst>
                      <p:childTnLst>
                        <p:par>
                          <p:cTn id="67" fill="hold">
                            <p:stCondLst>
                              <p:cond delay="0"/>
                            </p:stCondLst>
                            <p:childTnLst>
                              <p:par>
                                <p:cTn id="68" presetID="1" presetClass="exit" presetSubtype="0" fill="hold" nodeType="clickEffect">
                                  <p:stCondLst>
                                    <p:cond delay="0"/>
                                  </p:stCondLst>
                                  <p:childTnLst>
                                    <p:set>
                                      <p:cBhvr>
                                        <p:cTn id="69" dur="1" fill="hold">
                                          <p:stCondLst>
                                            <p:cond delay="0"/>
                                          </p:stCondLst>
                                        </p:cTn>
                                        <p:tgtEl>
                                          <p:spTgt spid="42"/>
                                        </p:tgtEl>
                                        <p:attrNameLst>
                                          <p:attrName>style.visibility</p:attrName>
                                        </p:attrNameLst>
                                      </p:cBhvr>
                                      <p:to>
                                        <p:strVal val="hidden"/>
                                      </p:to>
                                    </p:set>
                                  </p:childTnLst>
                                </p:cTn>
                              </p:par>
                            </p:childTnLst>
                          </p:cTn>
                        </p:par>
                        <p:par>
                          <p:cTn id="70" fill="hold">
                            <p:stCondLst>
                              <p:cond delay="0"/>
                            </p:stCondLst>
                            <p:childTnLst>
                              <p:par>
                                <p:cTn id="71" presetID="1" presetClass="exit" presetSubtype="0" fill="hold" grpId="2" nodeType="afterEffect">
                                  <p:stCondLst>
                                    <p:cond delay="0"/>
                                  </p:stCondLst>
                                  <p:childTnLst>
                                    <p:set>
                                      <p:cBhvr>
                                        <p:cTn id="72" dur="1" fill="hold">
                                          <p:stCondLst>
                                            <p:cond delay="0"/>
                                          </p:stCondLst>
                                        </p:cTn>
                                        <p:tgtEl>
                                          <p:spTgt spid="32"/>
                                        </p:tgtEl>
                                        <p:attrNameLst>
                                          <p:attrName>style.visibility</p:attrName>
                                        </p:attrNameLst>
                                      </p:cBhvr>
                                      <p:to>
                                        <p:strVal val="hidden"/>
                                      </p:to>
                                    </p:set>
                                  </p:childTnLst>
                                </p:cTn>
                              </p:par>
                            </p:childTnLst>
                          </p:cTn>
                        </p:par>
                      </p:childTnLst>
                    </p:cTn>
                  </p:par>
                  <p:par>
                    <p:cTn id="73" fill="hold">
                      <p:stCondLst>
                        <p:cond delay="indefinite"/>
                      </p:stCondLst>
                      <p:childTnLst>
                        <p:par>
                          <p:cTn id="74" fill="hold">
                            <p:stCondLst>
                              <p:cond delay="0"/>
                            </p:stCondLst>
                            <p:childTnLst>
                              <p:par>
                                <p:cTn id="75" presetID="3" presetClass="entr" presetSubtype="5" fill="hold" nodeType="clickEffect">
                                  <p:stCondLst>
                                    <p:cond delay="0"/>
                                  </p:stCondLst>
                                  <p:childTnLst>
                                    <p:set>
                                      <p:cBhvr>
                                        <p:cTn id="76" dur="1" fill="hold">
                                          <p:stCondLst>
                                            <p:cond delay="0"/>
                                          </p:stCondLst>
                                        </p:cTn>
                                        <p:tgtEl>
                                          <p:spTgt spid="47"/>
                                        </p:tgtEl>
                                        <p:attrNameLst>
                                          <p:attrName>style.visibility</p:attrName>
                                        </p:attrNameLst>
                                      </p:cBhvr>
                                      <p:to>
                                        <p:strVal val="visible"/>
                                      </p:to>
                                    </p:set>
                                    <p:animEffect transition="in" filter="blinds(vertical)">
                                      <p:cBhvr>
                                        <p:cTn id="77" dur="250"/>
                                        <p:tgtEl>
                                          <p:spTgt spid="47"/>
                                        </p:tgtEl>
                                      </p:cBhvr>
                                    </p:animEffect>
                                  </p:childTnLst>
                                </p:cTn>
                              </p:par>
                            </p:childTnLst>
                          </p:cTn>
                        </p:par>
                        <p:par>
                          <p:cTn id="78" fill="hold">
                            <p:stCondLst>
                              <p:cond delay="250"/>
                            </p:stCondLst>
                            <p:childTnLst>
                              <p:par>
                                <p:cTn id="79" presetID="1" presetClass="entr" presetSubtype="0" fill="hold" grpId="0" nodeType="afterEffect">
                                  <p:stCondLst>
                                    <p:cond delay="0"/>
                                  </p:stCondLst>
                                  <p:childTnLst>
                                    <p:set>
                                      <p:cBhvr>
                                        <p:cTn id="80" dur="1" fill="hold">
                                          <p:stCondLst>
                                            <p:cond delay="0"/>
                                          </p:stCondLst>
                                        </p:cTn>
                                        <p:tgtEl>
                                          <p:spTgt spid="43"/>
                                        </p:tgtEl>
                                        <p:attrNameLst>
                                          <p:attrName>style.visibility</p:attrName>
                                        </p:attrNameLst>
                                      </p:cBhvr>
                                      <p:to>
                                        <p:strVal val="visible"/>
                                      </p:to>
                                    </p:set>
                                  </p:childTnLst>
                                </p:cTn>
                              </p:par>
                            </p:childTnLst>
                          </p:cTn>
                        </p:par>
                        <p:par>
                          <p:cTn id="81" fill="hold">
                            <p:stCondLst>
                              <p:cond delay="250"/>
                            </p:stCondLst>
                            <p:childTnLst>
                              <p:par>
                                <p:cTn id="82" presetID="3" presetClass="entr" presetSubtype="5" fill="hold" nodeType="afterEffect">
                                  <p:stCondLst>
                                    <p:cond delay="0"/>
                                  </p:stCondLst>
                                  <p:childTnLst>
                                    <p:set>
                                      <p:cBhvr>
                                        <p:cTn id="83" dur="1" fill="hold">
                                          <p:stCondLst>
                                            <p:cond delay="0"/>
                                          </p:stCondLst>
                                        </p:cTn>
                                        <p:tgtEl>
                                          <p:spTgt spid="50"/>
                                        </p:tgtEl>
                                        <p:attrNameLst>
                                          <p:attrName>style.visibility</p:attrName>
                                        </p:attrNameLst>
                                      </p:cBhvr>
                                      <p:to>
                                        <p:strVal val="visible"/>
                                      </p:to>
                                    </p:set>
                                    <p:animEffect transition="in" filter="blinds(vertical)">
                                      <p:cBhvr>
                                        <p:cTn id="84" dur="250"/>
                                        <p:tgtEl>
                                          <p:spTgt spid="50"/>
                                        </p:tgtEl>
                                      </p:cBhvr>
                                    </p:animEffect>
                                  </p:childTnLst>
                                </p:cTn>
                              </p:par>
                            </p:childTnLst>
                          </p:cTn>
                        </p:par>
                        <p:par>
                          <p:cTn id="85" fill="hold">
                            <p:stCondLst>
                              <p:cond delay="500"/>
                            </p:stCondLst>
                            <p:childTnLst>
                              <p:par>
                                <p:cTn id="86" presetID="1" presetClass="entr" presetSubtype="0" fill="hold" grpId="0" nodeType="afterEffect">
                                  <p:stCondLst>
                                    <p:cond delay="0"/>
                                  </p:stCondLst>
                                  <p:childTnLst>
                                    <p:set>
                                      <p:cBhvr>
                                        <p:cTn id="87" dur="1" fill="hold">
                                          <p:stCondLst>
                                            <p:cond delay="0"/>
                                          </p:stCondLst>
                                        </p:cTn>
                                        <p:tgtEl>
                                          <p:spTgt spid="44"/>
                                        </p:tgtEl>
                                        <p:attrNameLst>
                                          <p:attrName>style.visibility</p:attrName>
                                        </p:attrNameLst>
                                      </p:cBhvr>
                                      <p:to>
                                        <p:strVal val="visible"/>
                                      </p:to>
                                    </p:set>
                                  </p:childTnLst>
                                </p:cTn>
                              </p:par>
                            </p:childTnLst>
                          </p:cTn>
                        </p:par>
                        <p:par>
                          <p:cTn id="88" fill="hold">
                            <p:stCondLst>
                              <p:cond delay="500"/>
                            </p:stCondLst>
                            <p:childTnLst>
                              <p:par>
                                <p:cTn id="89" presetID="3" presetClass="entr" presetSubtype="5" fill="hold" nodeType="afterEffect">
                                  <p:stCondLst>
                                    <p:cond delay="0"/>
                                  </p:stCondLst>
                                  <p:childTnLst>
                                    <p:set>
                                      <p:cBhvr>
                                        <p:cTn id="90" dur="1" fill="hold">
                                          <p:stCondLst>
                                            <p:cond delay="0"/>
                                          </p:stCondLst>
                                        </p:cTn>
                                        <p:tgtEl>
                                          <p:spTgt spid="53"/>
                                        </p:tgtEl>
                                        <p:attrNameLst>
                                          <p:attrName>style.visibility</p:attrName>
                                        </p:attrNameLst>
                                      </p:cBhvr>
                                      <p:to>
                                        <p:strVal val="visible"/>
                                      </p:to>
                                    </p:set>
                                    <p:animEffect transition="in" filter="blinds(vertical)">
                                      <p:cBhvr>
                                        <p:cTn id="91" dur="250"/>
                                        <p:tgtEl>
                                          <p:spTgt spid="53"/>
                                        </p:tgtEl>
                                      </p:cBhvr>
                                    </p:animEffect>
                                  </p:childTnLst>
                                </p:cTn>
                              </p:par>
                            </p:childTnLst>
                          </p:cTn>
                        </p:par>
                        <p:par>
                          <p:cTn id="92" fill="hold">
                            <p:stCondLst>
                              <p:cond delay="750"/>
                            </p:stCondLst>
                            <p:childTnLst>
                              <p:par>
                                <p:cTn id="93" presetID="1" presetClass="entr" presetSubtype="0" fill="hold" grpId="0" nodeType="afterEffect">
                                  <p:stCondLst>
                                    <p:cond delay="0"/>
                                  </p:stCondLst>
                                  <p:childTnLst>
                                    <p:set>
                                      <p:cBhvr>
                                        <p:cTn id="94" dur="1" fill="hold">
                                          <p:stCondLst>
                                            <p:cond delay="0"/>
                                          </p:stCondLst>
                                        </p:cTn>
                                        <p:tgtEl>
                                          <p:spTgt spid="45"/>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3" presetClass="entr" presetSubtype="5" fill="hold" nodeType="clickEffect">
                                  <p:stCondLst>
                                    <p:cond delay="0"/>
                                  </p:stCondLst>
                                  <p:childTnLst>
                                    <p:set>
                                      <p:cBhvr>
                                        <p:cTn id="98" dur="1" fill="hold">
                                          <p:stCondLst>
                                            <p:cond delay="0"/>
                                          </p:stCondLst>
                                        </p:cTn>
                                        <p:tgtEl>
                                          <p:spTgt spid="56"/>
                                        </p:tgtEl>
                                        <p:attrNameLst>
                                          <p:attrName>style.visibility</p:attrName>
                                        </p:attrNameLst>
                                      </p:cBhvr>
                                      <p:to>
                                        <p:strVal val="visible"/>
                                      </p:to>
                                    </p:set>
                                    <p:animEffect transition="in" filter="blinds(vertical)">
                                      <p:cBhvr>
                                        <p:cTn id="99" dur="250"/>
                                        <p:tgtEl>
                                          <p:spTgt spid="56"/>
                                        </p:tgtEl>
                                      </p:cBhvr>
                                    </p:animEffect>
                                  </p:childTnLst>
                                </p:cTn>
                              </p:par>
                              <p:par>
                                <p:cTn id="100" presetID="3" presetClass="entr" presetSubtype="5" fill="hold" nodeType="withEffect">
                                  <p:stCondLst>
                                    <p:cond delay="0"/>
                                  </p:stCondLst>
                                  <p:childTnLst>
                                    <p:set>
                                      <p:cBhvr>
                                        <p:cTn id="101" dur="1" fill="hold">
                                          <p:stCondLst>
                                            <p:cond delay="0"/>
                                          </p:stCondLst>
                                        </p:cTn>
                                        <p:tgtEl>
                                          <p:spTgt spid="59"/>
                                        </p:tgtEl>
                                        <p:attrNameLst>
                                          <p:attrName>style.visibility</p:attrName>
                                        </p:attrNameLst>
                                      </p:cBhvr>
                                      <p:to>
                                        <p:strVal val="visible"/>
                                      </p:to>
                                    </p:set>
                                    <p:animEffect transition="in" filter="blinds(vertical)">
                                      <p:cBhvr>
                                        <p:cTn id="102" dur="250"/>
                                        <p:tgtEl>
                                          <p:spTgt spid="59"/>
                                        </p:tgtEl>
                                      </p:cBhvr>
                                    </p:animEffect>
                                  </p:childTnLst>
                                </p:cTn>
                              </p:par>
                              <p:par>
                                <p:cTn id="103" presetID="3" presetClass="entr" presetSubtype="5" fill="hold" nodeType="withEffect">
                                  <p:stCondLst>
                                    <p:cond delay="0"/>
                                  </p:stCondLst>
                                  <p:childTnLst>
                                    <p:set>
                                      <p:cBhvr>
                                        <p:cTn id="104" dur="1" fill="hold">
                                          <p:stCondLst>
                                            <p:cond delay="0"/>
                                          </p:stCondLst>
                                        </p:cTn>
                                        <p:tgtEl>
                                          <p:spTgt spid="62"/>
                                        </p:tgtEl>
                                        <p:attrNameLst>
                                          <p:attrName>style.visibility</p:attrName>
                                        </p:attrNameLst>
                                      </p:cBhvr>
                                      <p:to>
                                        <p:strVal val="visible"/>
                                      </p:to>
                                    </p:set>
                                    <p:animEffect transition="in" filter="blinds(vertical)">
                                      <p:cBhvr>
                                        <p:cTn id="105" dur="250"/>
                                        <p:tgtEl>
                                          <p:spTgt spid="62"/>
                                        </p:tgtEl>
                                      </p:cBhvr>
                                    </p:animEffect>
                                  </p:childTnLst>
                                </p:cTn>
                              </p:par>
                            </p:childTnLst>
                          </p:cTn>
                        </p:par>
                        <p:par>
                          <p:cTn id="106" fill="hold">
                            <p:stCondLst>
                              <p:cond delay="250"/>
                            </p:stCondLst>
                            <p:childTnLst>
                              <p:par>
                                <p:cTn id="107" presetID="1" presetClass="entr" presetSubtype="0" fill="hold" grpId="0" nodeType="afterEffect">
                                  <p:stCondLst>
                                    <p:cond delay="0"/>
                                  </p:stCondLst>
                                  <p:childTnLst>
                                    <p:set>
                                      <p:cBhvr>
                                        <p:cTn id="108" dur="1" fill="hold">
                                          <p:stCondLst>
                                            <p:cond delay="0"/>
                                          </p:stCondLst>
                                        </p:cTn>
                                        <p:tgtEl>
                                          <p:spTgt spid="46"/>
                                        </p:tgtEl>
                                        <p:attrNameLst>
                                          <p:attrName>style.visibility</p:attrName>
                                        </p:attrNameLst>
                                      </p:cBhvr>
                                      <p:to>
                                        <p:strVal val="visible"/>
                                      </p:to>
                                    </p:set>
                                  </p:childTnLst>
                                </p:cTn>
                              </p:par>
                            </p:childTnLst>
                          </p:cTn>
                        </p:par>
                      </p:childTnLst>
                    </p:cTn>
                  </p:par>
                  <p:par>
                    <p:cTn id="109" fill="hold">
                      <p:stCondLst>
                        <p:cond delay="indefinite"/>
                      </p:stCondLst>
                      <p:childTnLst>
                        <p:par>
                          <p:cTn id="110" fill="hold">
                            <p:stCondLst>
                              <p:cond delay="0"/>
                            </p:stCondLst>
                            <p:childTnLst>
                              <p:par>
                                <p:cTn id="111" presetID="3" presetClass="entr" presetSubtype="5" fill="hold" nodeType="clickEffect">
                                  <p:stCondLst>
                                    <p:cond delay="0"/>
                                  </p:stCondLst>
                                  <p:childTnLst>
                                    <p:set>
                                      <p:cBhvr>
                                        <p:cTn id="112" dur="1" fill="hold">
                                          <p:stCondLst>
                                            <p:cond delay="0"/>
                                          </p:stCondLst>
                                        </p:cTn>
                                        <p:tgtEl>
                                          <p:spTgt spid="77"/>
                                        </p:tgtEl>
                                        <p:attrNameLst>
                                          <p:attrName>style.visibility</p:attrName>
                                        </p:attrNameLst>
                                      </p:cBhvr>
                                      <p:to>
                                        <p:strVal val="visible"/>
                                      </p:to>
                                    </p:set>
                                    <p:animEffect transition="in" filter="blinds(vertical)">
                                      <p:cBhvr>
                                        <p:cTn id="113" dur="250"/>
                                        <p:tgtEl>
                                          <p:spTgt spid="77"/>
                                        </p:tgtEl>
                                      </p:cBhvr>
                                    </p:animEffect>
                                  </p:childTnLst>
                                </p:cTn>
                              </p:par>
                            </p:childTnLst>
                          </p:cTn>
                        </p:par>
                        <p:par>
                          <p:cTn id="114" fill="hold">
                            <p:stCondLst>
                              <p:cond delay="250"/>
                            </p:stCondLst>
                            <p:childTnLst>
                              <p:par>
                                <p:cTn id="115" presetID="1" presetClass="entr" presetSubtype="0" fill="hold" grpId="0" nodeType="afterEffect">
                                  <p:stCondLst>
                                    <p:cond delay="0"/>
                                  </p:stCondLst>
                                  <p:childTnLst>
                                    <p:set>
                                      <p:cBhvr>
                                        <p:cTn id="116"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0" grpId="0" animBg="1"/>
      <p:bldP spid="20" grpId="1" animBg="1"/>
      <p:bldP spid="30" grpId="0" animBg="1"/>
      <p:bldP spid="30" grpId="1" animBg="1"/>
      <p:bldP spid="32" grpId="0" animBg="1"/>
      <p:bldP spid="32" grpId="2" animBg="1"/>
      <p:bldP spid="43" grpId="0" animBg="1"/>
      <p:bldP spid="44" grpId="0" animBg="1"/>
      <p:bldP spid="45" grpId="0" animBg="1"/>
      <p:bldP spid="46" grpId="0" animBg="1"/>
      <p:bldP spid="7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8890B51-FFD5-DCC4-3A2F-F59B9C9479BA}"/>
              </a:ext>
            </a:extLst>
          </p:cNvPr>
          <p:cNvSpPr>
            <a:spLocks noGrp="1"/>
          </p:cNvSpPr>
          <p:nvPr>
            <p:ph type="title" idx="4"/>
          </p:nvPr>
        </p:nvSpPr>
        <p:spPr>
          <a:xfrm>
            <a:off x="72315" y="5518"/>
            <a:ext cx="7269264" cy="447600"/>
          </a:xfrm>
        </p:spPr>
        <p:txBody>
          <a:bodyPr/>
          <a:lstStyle/>
          <a:p>
            <a:pPr algn="l"/>
            <a:r>
              <a:rPr lang="en-VN" sz="2500" dirty="0"/>
              <a:t>Kết quả đạt được &amp; Demo website</a:t>
            </a:r>
          </a:p>
        </p:txBody>
      </p:sp>
      <p:sp>
        <p:nvSpPr>
          <p:cNvPr id="3" name="Rectangle 2">
            <a:extLst>
              <a:ext uri="{FF2B5EF4-FFF2-40B4-BE49-F238E27FC236}">
                <a16:creationId xmlns:a16="http://schemas.microsoft.com/office/drawing/2014/main" id="{C1A5BFC0-C72D-0E81-DEA5-27DB79499436}"/>
              </a:ext>
            </a:extLst>
          </p:cNvPr>
          <p:cNvSpPr/>
          <p:nvPr/>
        </p:nvSpPr>
        <p:spPr>
          <a:xfrm>
            <a:off x="1713214" y="1303457"/>
            <a:ext cx="3336170" cy="307777"/>
          </a:xfrm>
          <a:prstGeom prst="rect">
            <a:avLst/>
          </a:prstGeom>
        </p:spPr>
        <p:txBody>
          <a:bodyPr wrap="none">
            <a:spAutoFit/>
          </a:bodyPr>
          <a:lstStyle/>
          <a:p>
            <a:r>
              <a:rPr lang="en-VN" dirty="0">
                <a:hlinkClick r:id="rId3"/>
              </a:rPr>
              <a:t>https://cherrybeauty11.herokuapp.com/</a:t>
            </a:r>
            <a:r>
              <a:rPr lang="en-VN" dirty="0"/>
              <a:t> </a:t>
            </a:r>
          </a:p>
        </p:txBody>
      </p:sp>
      <p:sp>
        <p:nvSpPr>
          <p:cNvPr id="4" name="TextBox 3">
            <a:extLst>
              <a:ext uri="{FF2B5EF4-FFF2-40B4-BE49-F238E27FC236}">
                <a16:creationId xmlns:a16="http://schemas.microsoft.com/office/drawing/2014/main" id="{2FB1098A-5559-A4E2-5922-76D8F8B6767F}"/>
              </a:ext>
            </a:extLst>
          </p:cNvPr>
          <p:cNvSpPr txBox="1"/>
          <p:nvPr/>
        </p:nvSpPr>
        <p:spPr>
          <a:xfrm>
            <a:off x="1046480" y="995680"/>
            <a:ext cx="1920240" cy="307777"/>
          </a:xfrm>
          <a:prstGeom prst="rect">
            <a:avLst/>
          </a:prstGeom>
          <a:noFill/>
        </p:spPr>
        <p:txBody>
          <a:bodyPr wrap="square" rtlCol="0">
            <a:spAutoFit/>
          </a:bodyPr>
          <a:lstStyle/>
          <a:p>
            <a:pPr marL="285750" indent="-285750">
              <a:buFont typeface="Arial" panose="020B0604020202020204" pitchFamily="34" charset="0"/>
              <a:buChar char="•"/>
            </a:pPr>
            <a:r>
              <a:rPr lang="en-VN" b="1" dirty="0">
                <a:solidFill>
                  <a:schemeClr val="bg2"/>
                </a:solidFill>
              </a:rPr>
              <a:t>Link website:</a:t>
            </a:r>
          </a:p>
        </p:txBody>
      </p:sp>
      <p:sp>
        <p:nvSpPr>
          <p:cNvPr id="5" name="Rectangle 4">
            <a:extLst>
              <a:ext uri="{FF2B5EF4-FFF2-40B4-BE49-F238E27FC236}">
                <a16:creationId xmlns:a16="http://schemas.microsoft.com/office/drawing/2014/main" id="{B3172E7E-17BD-266C-8299-021F006CE694}"/>
              </a:ext>
            </a:extLst>
          </p:cNvPr>
          <p:cNvSpPr/>
          <p:nvPr/>
        </p:nvSpPr>
        <p:spPr>
          <a:xfrm>
            <a:off x="1713214" y="2310140"/>
            <a:ext cx="4572000" cy="523220"/>
          </a:xfrm>
          <a:prstGeom prst="rect">
            <a:avLst/>
          </a:prstGeom>
        </p:spPr>
        <p:txBody>
          <a:bodyPr>
            <a:spAutoFit/>
          </a:bodyPr>
          <a:lstStyle/>
          <a:p>
            <a:r>
              <a:rPr lang="en-US" u="sng" dirty="0">
                <a:solidFill>
                  <a:srgbClr val="0563C1"/>
                </a:solidFill>
                <a:latin typeface="Times New Roman" panose="02020603050405020304" pitchFamily="18" charset="0"/>
                <a:ea typeface="MS Mincho" panose="02020609040205080304" pitchFamily="49" charset="-128"/>
                <a:hlinkClick r:id="rId4"/>
              </a:rPr>
              <a:t>https://drive.google.com/file/d/1YGAi_U_j3m-hE3QL7ZqFGbYXnQTjzLaX/view?usp=sharing</a:t>
            </a:r>
            <a:r>
              <a:rPr lang="en-US" dirty="0">
                <a:latin typeface="Times New Roman" panose="02020603050405020304" pitchFamily="18" charset="0"/>
                <a:ea typeface="MS Mincho" panose="02020609040205080304" pitchFamily="49" charset="-128"/>
              </a:rPr>
              <a:t> </a:t>
            </a:r>
            <a:endParaRPr lang="en-VN" dirty="0"/>
          </a:p>
        </p:txBody>
      </p:sp>
      <p:sp>
        <p:nvSpPr>
          <p:cNvPr id="7" name="TextBox 6">
            <a:extLst>
              <a:ext uri="{FF2B5EF4-FFF2-40B4-BE49-F238E27FC236}">
                <a16:creationId xmlns:a16="http://schemas.microsoft.com/office/drawing/2014/main" id="{2E2742F2-4A20-1AB4-3408-12F66F40A59A}"/>
              </a:ext>
            </a:extLst>
          </p:cNvPr>
          <p:cNvSpPr txBox="1"/>
          <p:nvPr/>
        </p:nvSpPr>
        <p:spPr>
          <a:xfrm>
            <a:off x="1046480" y="1919011"/>
            <a:ext cx="2255520" cy="307777"/>
          </a:xfrm>
          <a:prstGeom prst="rect">
            <a:avLst/>
          </a:prstGeom>
          <a:noFill/>
        </p:spPr>
        <p:txBody>
          <a:bodyPr wrap="square" rtlCol="0">
            <a:spAutoFit/>
          </a:bodyPr>
          <a:lstStyle/>
          <a:p>
            <a:pPr marL="285750" indent="-285750">
              <a:buFont typeface="Arial" panose="020B0604020202020204" pitchFamily="34" charset="0"/>
              <a:buChar char="•"/>
            </a:pPr>
            <a:r>
              <a:rPr lang="en-VN" b="1" dirty="0">
                <a:solidFill>
                  <a:schemeClr val="bg2"/>
                </a:solidFill>
              </a:rPr>
              <a:t>Link video demo:</a:t>
            </a:r>
          </a:p>
        </p:txBody>
      </p:sp>
    </p:spTree>
    <p:extLst>
      <p:ext uri="{BB962C8B-B14F-4D97-AF65-F5344CB8AC3E}">
        <p14:creationId xmlns:p14="http://schemas.microsoft.com/office/powerpoint/2010/main" val="18789372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73"/>
        <p:cNvGrpSpPr/>
        <p:nvPr/>
      </p:nvGrpSpPr>
      <p:grpSpPr>
        <a:xfrm>
          <a:off x="0" y="0"/>
          <a:ext cx="0" cy="0"/>
          <a:chOff x="0" y="0"/>
          <a:chExt cx="0" cy="0"/>
        </a:xfrm>
      </p:grpSpPr>
      <p:grpSp>
        <p:nvGrpSpPr>
          <p:cNvPr id="1082" name="Google Shape;1082;p89"/>
          <p:cNvGrpSpPr/>
          <p:nvPr/>
        </p:nvGrpSpPr>
        <p:grpSpPr>
          <a:xfrm>
            <a:off x="4617089" y="1070662"/>
            <a:ext cx="3431531" cy="3346473"/>
            <a:chOff x="4969514" y="1070662"/>
            <a:chExt cx="3431531" cy="3346473"/>
          </a:xfrm>
        </p:grpSpPr>
        <p:sp>
          <p:nvSpPr>
            <p:cNvPr id="1083" name="Google Shape;1083;p89"/>
            <p:cNvSpPr/>
            <p:nvPr/>
          </p:nvSpPr>
          <p:spPr>
            <a:xfrm>
              <a:off x="4969514" y="1070662"/>
              <a:ext cx="1562453" cy="2149936"/>
            </a:xfrm>
            <a:custGeom>
              <a:avLst/>
              <a:gdLst/>
              <a:ahLst/>
              <a:cxnLst/>
              <a:rect l="l" t="t" r="r" b="b"/>
              <a:pathLst>
                <a:path w="22412" h="42649" extrusionOk="0">
                  <a:moveTo>
                    <a:pt x="14383" y="0"/>
                  </a:moveTo>
                  <a:cubicBezTo>
                    <a:pt x="14352" y="0"/>
                    <a:pt x="14321" y="1"/>
                    <a:pt x="14289" y="1"/>
                  </a:cubicBezTo>
                  <a:cubicBezTo>
                    <a:pt x="6824" y="102"/>
                    <a:pt x="927" y="15135"/>
                    <a:pt x="471" y="27612"/>
                  </a:cubicBezTo>
                  <a:cubicBezTo>
                    <a:pt x="1" y="39770"/>
                    <a:pt x="5006" y="42649"/>
                    <a:pt x="12262" y="42649"/>
                  </a:cubicBezTo>
                  <a:cubicBezTo>
                    <a:pt x="12422" y="42649"/>
                    <a:pt x="12583" y="42647"/>
                    <a:pt x="12746" y="42645"/>
                  </a:cubicBezTo>
                  <a:cubicBezTo>
                    <a:pt x="20237" y="42493"/>
                    <a:pt x="21502" y="39734"/>
                    <a:pt x="21932" y="27258"/>
                  </a:cubicBezTo>
                  <a:cubicBezTo>
                    <a:pt x="22411" y="14884"/>
                    <a:pt x="21786" y="0"/>
                    <a:pt x="143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89"/>
            <p:cNvSpPr/>
            <p:nvPr/>
          </p:nvSpPr>
          <p:spPr>
            <a:xfrm>
              <a:off x="6486881" y="2850566"/>
              <a:ext cx="1672476" cy="1566569"/>
            </a:xfrm>
            <a:custGeom>
              <a:avLst/>
              <a:gdLst/>
              <a:ahLst/>
              <a:cxnLst/>
              <a:rect l="l" t="t" r="r" b="b"/>
              <a:pathLst>
                <a:path w="32926" h="30841" extrusionOk="0">
                  <a:moveTo>
                    <a:pt x="20119" y="1"/>
                  </a:moveTo>
                  <a:cubicBezTo>
                    <a:pt x="15485" y="1"/>
                    <a:pt x="10549" y="3739"/>
                    <a:pt x="6327" y="7355"/>
                  </a:cubicBezTo>
                  <a:cubicBezTo>
                    <a:pt x="0" y="12796"/>
                    <a:pt x="937" y="17174"/>
                    <a:pt x="7087" y="24311"/>
                  </a:cubicBezTo>
                  <a:cubicBezTo>
                    <a:pt x="10712" y="28568"/>
                    <a:pt x="13515" y="30841"/>
                    <a:pt x="16526" y="30841"/>
                  </a:cubicBezTo>
                  <a:cubicBezTo>
                    <a:pt x="18581" y="30841"/>
                    <a:pt x="20732" y="29783"/>
                    <a:pt x="23309" y="27576"/>
                  </a:cubicBezTo>
                  <a:cubicBezTo>
                    <a:pt x="29661" y="22135"/>
                    <a:pt x="32926" y="10493"/>
                    <a:pt x="26776" y="3356"/>
                  </a:cubicBezTo>
                  <a:cubicBezTo>
                    <a:pt x="24721" y="954"/>
                    <a:pt x="22459" y="1"/>
                    <a:pt x="20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89"/>
            <p:cNvSpPr/>
            <p:nvPr/>
          </p:nvSpPr>
          <p:spPr>
            <a:xfrm>
              <a:off x="6506183" y="2953529"/>
              <a:ext cx="344542" cy="219180"/>
            </a:xfrm>
            <a:custGeom>
              <a:avLst/>
              <a:gdLst/>
              <a:ahLst/>
              <a:cxnLst/>
              <a:rect l="l" t="t" r="r" b="b"/>
              <a:pathLst>
                <a:path w="6783" h="4315" extrusionOk="0">
                  <a:moveTo>
                    <a:pt x="3031" y="1498"/>
                  </a:moveTo>
                  <a:cubicBezTo>
                    <a:pt x="3079" y="1498"/>
                    <a:pt x="3124" y="1501"/>
                    <a:pt x="3164" y="1507"/>
                  </a:cubicBezTo>
                  <a:cubicBezTo>
                    <a:pt x="3493" y="1582"/>
                    <a:pt x="4682" y="2291"/>
                    <a:pt x="4682" y="2291"/>
                  </a:cubicBezTo>
                  <a:cubicBezTo>
                    <a:pt x="4682" y="2291"/>
                    <a:pt x="4050" y="2541"/>
                    <a:pt x="3406" y="2541"/>
                  </a:cubicBezTo>
                  <a:cubicBezTo>
                    <a:pt x="3256" y="2541"/>
                    <a:pt x="3105" y="2527"/>
                    <a:pt x="2961" y="2494"/>
                  </a:cubicBezTo>
                  <a:cubicBezTo>
                    <a:pt x="2227" y="2291"/>
                    <a:pt x="2025" y="1658"/>
                    <a:pt x="2025" y="1658"/>
                  </a:cubicBezTo>
                  <a:cubicBezTo>
                    <a:pt x="2025" y="1658"/>
                    <a:pt x="2645" y="1498"/>
                    <a:pt x="3031" y="1498"/>
                  </a:cubicBezTo>
                  <a:close/>
                  <a:moveTo>
                    <a:pt x="2465" y="1"/>
                  </a:moveTo>
                  <a:cubicBezTo>
                    <a:pt x="1125" y="1"/>
                    <a:pt x="380" y="1152"/>
                    <a:pt x="380" y="1152"/>
                  </a:cubicBezTo>
                  <a:cubicBezTo>
                    <a:pt x="380" y="1152"/>
                    <a:pt x="0" y="3835"/>
                    <a:pt x="2581" y="4265"/>
                  </a:cubicBezTo>
                  <a:cubicBezTo>
                    <a:pt x="2808" y="4299"/>
                    <a:pt x="3024" y="4315"/>
                    <a:pt x="3231" y="4315"/>
                  </a:cubicBezTo>
                  <a:cubicBezTo>
                    <a:pt x="5645" y="4315"/>
                    <a:pt x="6783" y="2190"/>
                    <a:pt x="6783" y="2190"/>
                  </a:cubicBezTo>
                  <a:cubicBezTo>
                    <a:pt x="6783" y="2190"/>
                    <a:pt x="6352" y="1532"/>
                    <a:pt x="5745" y="950"/>
                  </a:cubicBezTo>
                  <a:cubicBezTo>
                    <a:pt x="5188" y="342"/>
                    <a:pt x="4707" y="241"/>
                    <a:pt x="2708" y="13"/>
                  </a:cubicBezTo>
                  <a:cubicBezTo>
                    <a:pt x="2625" y="5"/>
                    <a:pt x="2544" y="1"/>
                    <a:pt x="2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89"/>
            <p:cNvSpPr/>
            <p:nvPr/>
          </p:nvSpPr>
          <p:spPr>
            <a:xfrm>
              <a:off x="6126945" y="2863875"/>
              <a:ext cx="340682" cy="404328"/>
            </a:xfrm>
            <a:custGeom>
              <a:avLst/>
              <a:gdLst/>
              <a:ahLst/>
              <a:cxnLst/>
              <a:rect l="l" t="t" r="r" b="b"/>
              <a:pathLst>
                <a:path w="6707" h="7960" extrusionOk="0">
                  <a:moveTo>
                    <a:pt x="3756" y="1"/>
                  </a:moveTo>
                  <a:cubicBezTo>
                    <a:pt x="3737" y="1"/>
                    <a:pt x="3716" y="3"/>
                    <a:pt x="3695" y="7"/>
                  </a:cubicBezTo>
                  <a:cubicBezTo>
                    <a:pt x="2556" y="285"/>
                    <a:pt x="1468" y="969"/>
                    <a:pt x="785" y="1981"/>
                  </a:cubicBezTo>
                  <a:cubicBezTo>
                    <a:pt x="430" y="2487"/>
                    <a:pt x="177" y="3044"/>
                    <a:pt x="76" y="3676"/>
                  </a:cubicBezTo>
                  <a:cubicBezTo>
                    <a:pt x="0" y="4284"/>
                    <a:pt x="51" y="4942"/>
                    <a:pt x="279" y="5549"/>
                  </a:cubicBezTo>
                  <a:cubicBezTo>
                    <a:pt x="532" y="6157"/>
                    <a:pt x="937" y="6663"/>
                    <a:pt x="1443" y="7042"/>
                  </a:cubicBezTo>
                  <a:cubicBezTo>
                    <a:pt x="1949" y="7422"/>
                    <a:pt x="2556" y="7675"/>
                    <a:pt x="3113" y="7802"/>
                  </a:cubicBezTo>
                  <a:cubicBezTo>
                    <a:pt x="3619" y="7907"/>
                    <a:pt x="4108" y="7960"/>
                    <a:pt x="4593" y="7960"/>
                  </a:cubicBezTo>
                  <a:cubicBezTo>
                    <a:pt x="4691" y="7960"/>
                    <a:pt x="4788" y="7958"/>
                    <a:pt x="4885" y="7953"/>
                  </a:cubicBezTo>
                  <a:cubicBezTo>
                    <a:pt x="5492" y="7928"/>
                    <a:pt x="6099" y="7776"/>
                    <a:pt x="6606" y="7422"/>
                  </a:cubicBezTo>
                  <a:cubicBezTo>
                    <a:pt x="6656" y="7397"/>
                    <a:pt x="6707" y="7270"/>
                    <a:pt x="6656" y="7169"/>
                  </a:cubicBezTo>
                  <a:cubicBezTo>
                    <a:pt x="6619" y="7095"/>
                    <a:pt x="6541" y="7048"/>
                    <a:pt x="6463" y="7048"/>
                  </a:cubicBezTo>
                  <a:cubicBezTo>
                    <a:pt x="6434" y="7048"/>
                    <a:pt x="6405" y="7054"/>
                    <a:pt x="6378" y="7068"/>
                  </a:cubicBezTo>
                  <a:cubicBezTo>
                    <a:pt x="5964" y="7269"/>
                    <a:pt x="5515" y="7347"/>
                    <a:pt x="5056" y="7347"/>
                  </a:cubicBezTo>
                  <a:cubicBezTo>
                    <a:pt x="4477" y="7347"/>
                    <a:pt x="3880" y="7223"/>
                    <a:pt x="3316" y="7068"/>
                  </a:cubicBezTo>
                  <a:cubicBezTo>
                    <a:pt x="2329" y="6789"/>
                    <a:pt x="1443" y="6157"/>
                    <a:pt x="1088" y="5271"/>
                  </a:cubicBezTo>
                  <a:cubicBezTo>
                    <a:pt x="759" y="4385"/>
                    <a:pt x="911" y="3297"/>
                    <a:pt x="1443" y="2462"/>
                  </a:cubicBezTo>
                  <a:cubicBezTo>
                    <a:pt x="1974" y="1601"/>
                    <a:pt x="2835" y="893"/>
                    <a:pt x="3822" y="462"/>
                  </a:cubicBezTo>
                  <a:cubicBezTo>
                    <a:pt x="3923" y="412"/>
                    <a:pt x="3948" y="311"/>
                    <a:pt x="3948" y="159"/>
                  </a:cubicBezTo>
                  <a:cubicBezTo>
                    <a:pt x="3927" y="53"/>
                    <a:pt x="3853" y="1"/>
                    <a:pt x="3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89"/>
            <p:cNvSpPr/>
            <p:nvPr/>
          </p:nvSpPr>
          <p:spPr>
            <a:xfrm>
              <a:off x="7052486" y="2934430"/>
              <a:ext cx="404989" cy="374664"/>
            </a:xfrm>
            <a:custGeom>
              <a:avLst/>
              <a:gdLst/>
              <a:ahLst/>
              <a:cxnLst/>
              <a:rect l="l" t="t" r="r" b="b"/>
              <a:pathLst>
                <a:path w="7973" h="7376" extrusionOk="0">
                  <a:moveTo>
                    <a:pt x="3185" y="1"/>
                  </a:moveTo>
                  <a:cubicBezTo>
                    <a:pt x="3160" y="1"/>
                    <a:pt x="3136" y="4"/>
                    <a:pt x="3114" y="10"/>
                  </a:cubicBezTo>
                  <a:cubicBezTo>
                    <a:pt x="2354" y="288"/>
                    <a:pt x="1671" y="693"/>
                    <a:pt x="1038" y="1250"/>
                  </a:cubicBezTo>
                  <a:cubicBezTo>
                    <a:pt x="760" y="1528"/>
                    <a:pt x="456" y="1883"/>
                    <a:pt x="279" y="2262"/>
                  </a:cubicBezTo>
                  <a:cubicBezTo>
                    <a:pt x="77" y="2642"/>
                    <a:pt x="1" y="3123"/>
                    <a:pt x="1" y="3553"/>
                  </a:cubicBezTo>
                  <a:cubicBezTo>
                    <a:pt x="26" y="4489"/>
                    <a:pt x="456" y="5299"/>
                    <a:pt x="1064" y="5906"/>
                  </a:cubicBezTo>
                  <a:cubicBezTo>
                    <a:pt x="1671" y="6489"/>
                    <a:pt x="2405" y="6944"/>
                    <a:pt x="3215" y="7197"/>
                  </a:cubicBezTo>
                  <a:cubicBezTo>
                    <a:pt x="3597" y="7313"/>
                    <a:pt x="3996" y="7376"/>
                    <a:pt x="4391" y="7376"/>
                  </a:cubicBezTo>
                  <a:cubicBezTo>
                    <a:pt x="4858" y="7376"/>
                    <a:pt x="5321" y="7288"/>
                    <a:pt x="5746" y="7096"/>
                  </a:cubicBezTo>
                  <a:cubicBezTo>
                    <a:pt x="6151" y="6944"/>
                    <a:pt x="6530" y="6666"/>
                    <a:pt x="6834" y="6387"/>
                  </a:cubicBezTo>
                  <a:cubicBezTo>
                    <a:pt x="7112" y="6084"/>
                    <a:pt x="7340" y="5755"/>
                    <a:pt x="7517" y="5375"/>
                  </a:cubicBezTo>
                  <a:cubicBezTo>
                    <a:pt x="7669" y="4995"/>
                    <a:pt x="7796" y="4590"/>
                    <a:pt x="7897" y="4186"/>
                  </a:cubicBezTo>
                  <a:cubicBezTo>
                    <a:pt x="7973" y="3755"/>
                    <a:pt x="7897" y="3325"/>
                    <a:pt x="7770" y="2945"/>
                  </a:cubicBezTo>
                  <a:cubicBezTo>
                    <a:pt x="7517" y="2161"/>
                    <a:pt x="7112" y="1503"/>
                    <a:pt x="6657" y="870"/>
                  </a:cubicBezTo>
                  <a:cubicBezTo>
                    <a:pt x="6642" y="841"/>
                    <a:pt x="6601" y="828"/>
                    <a:pt x="6565" y="828"/>
                  </a:cubicBezTo>
                  <a:cubicBezTo>
                    <a:pt x="6539" y="828"/>
                    <a:pt x="6515" y="834"/>
                    <a:pt x="6505" y="845"/>
                  </a:cubicBezTo>
                  <a:cubicBezTo>
                    <a:pt x="6454" y="870"/>
                    <a:pt x="6454" y="971"/>
                    <a:pt x="6480" y="997"/>
                  </a:cubicBezTo>
                  <a:cubicBezTo>
                    <a:pt x="6885" y="1655"/>
                    <a:pt x="7264" y="2338"/>
                    <a:pt x="7467" y="3047"/>
                  </a:cubicBezTo>
                  <a:cubicBezTo>
                    <a:pt x="7543" y="3401"/>
                    <a:pt x="7593" y="3781"/>
                    <a:pt x="7517" y="4135"/>
                  </a:cubicBezTo>
                  <a:cubicBezTo>
                    <a:pt x="7416" y="4489"/>
                    <a:pt x="7264" y="4818"/>
                    <a:pt x="7087" y="5147"/>
                  </a:cubicBezTo>
                  <a:cubicBezTo>
                    <a:pt x="6707" y="5780"/>
                    <a:pt x="6125" y="6261"/>
                    <a:pt x="5467" y="6438"/>
                  </a:cubicBezTo>
                  <a:cubicBezTo>
                    <a:pt x="5191" y="6523"/>
                    <a:pt x="4906" y="6559"/>
                    <a:pt x="4620" y="6559"/>
                  </a:cubicBezTo>
                  <a:cubicBezTo>
                    <a:pt x="4223" y="6559"/>
                    <a:pt x="3825" y="6490"/>
                    <a:pt x="3443" y="6387"/>
                  </a:cubicBezTo>
                  <a:cubicBezTo>
                    <a:pt x="2785" y="6160"/>
                    <a:pt x="2152" y="5805"/>
                    <a:pt x="1671" y="5299"/>
                  </a:cubicBezTo>
                  <a:cubicBezTo>
                    <a:pt x="1190" y="4818"/>
                    <a:pt x="836" y="4186"/>
                    <a:pt x="785" y="3553"/>
                  </a:cubicBezTo>
                  <a:cubicBezTo>
                    <a:pt x="760" y="2895"/>
                    <a:pt x="1038" y="2262"/>
                    <a:pt x="1519" y="1731"/>
                  </a:cubicBezTo>
                  <a:cubicBezTo>
                    <a:pt x="1975" y="1199"/>
                    <a:pt x="2608" y="820"/>
                    <a:pt x="3291" y="440"/>
                  </a:cubicBezTo>
                  <a:cubicBezTo>
                    <a:pt x="3367" y="364"/>
                    <a:pt x="3443" y="238"/>
                    <a:pt x="3417" y="136"/>
                  </a:cubicBezTo>
                  <a:cubicBezTo>
                    <a:pt x="3359" y="38"/>
                    <a:pt x="3269" y="1"/>
                    <a:pt x="3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89"/>
            <p:cNvSpPr/>
            <p:nvPr/>
          </p:nvSpPr>
          <p:spPr>
            <a:xfrm>
              <a:off x="6285071" y="2497843"/>
              <a:ext cx="320110" cy="859502"/>
            </a:xfrm>
            <a:custGeom>
              <a:avLst/>
              <a:gdLst/>
              <a:ahLst/>
              <a:cxnLst/>
              <a:rect l="l" t="t" r="r" b="b"/>
              <a:pathLst>
                <a:path w="6302" h="16921" extrusionOk="0">
                  <a:moveTo>
                    <a:pt x="203" y="0"/>
                  </a:moveTo>
                  <a:cubicBezTo>
                    <a:pt x="127" y="0"/>
                    <a:pt x="101" y="25"/>
                    <a:pt x="101" y="101"/>
                  </a:cubicBezTo>
                  <a:cubicBezTo>
                    <a:pt x="25" y="1645"/>
                    <a:pt x="0" y="3189"/>
                    <a:pt x="152" y="4758"/>
                  </a:cubicBezTo>
                  <a:cubicBezTo>
                    <a:pt x="253" y="5543"/>
                    <a:pt x="354" y="6302"/>
                    <a:pt x="481" y="7061"/>
                  </a:cubicBezTo>
                  <a:cubicBezTo>
                    <a:pt x="607" y="7820"/>
                    <a:pt x="759" y="8579"/>
                    <a:pt x="962" y="9339"/>
                  </a:cubicBezTo>
                  <a:cubicBezTo>
                    <a:pt x="1139" y="10098"/>
                    <a:pt x="1417" y="10832"/>
                    <a:pt x="1746" y="11566"/>
                  </a:cubicBezTo>
                  <a:cubicBezTo>
                    <a:pt x="2101" y="12274"/>
                    <a:pt x="2480" y="12958"/>
                    <a:pt x="2936" y="13590"/>
                  </a:cubicBezTo>
                  <a:cubicBezTo>
                    <a:pt x="3417" y="14223"/>
                    <a:pt x="3923" y="14805"/>
                    <a:pt x="4480" y="15362"/>
                  </a:cubicBezTo>
                  <a:cubicBezTo>
                    <a:pt x="4758" y="15615"/>
                    <a:pt x="5036" y="15893"/>
                    <a:pt x="5315" y="16146"/>
                  </a:cubicBezTo>
                  <a:lnTo>
                    <a:pt x="6200" y="16906"/>
                  </a:lnTo>
                  <a:cubicBezTo>
                    <a:pt x="6219" y="16915"/>
                    <a:pt x="6238" y="16921"/>
                    <a:pt x="6252" y="16921"/>
                  </a:cubicBezTo>
                  <a:cubicBezTo>
                    <a:pt x="6278" y="16921"/>
                    <a:pt x="6292" y="16903"/>
                    <a:pt x="6276" y="16855"/>
                  </a:cubicBezTo>
                  <a:cubicBezTo>
                    <a:pt x="6302" y="16830"/>
                    <a:pt x="6302" y="16779"/>
                    <a:pt x="6276" y="16729"/>
                  </a:cubicBezTo>
                  <a:lnTo>
                    <a:pt x="5441" y="15944"/>
                  </a:lnTo>
                  <a:cubicBezTo>
                    <a:pt x="5188" y="15666"/>
                    <a:pt x="4910" y="15413"/>
                    <a:pt x="4657" y="15134"/>
                  </a:cubicBezTo>
                  <a:cubicBezTo>
                    <a:pt x="4125" y="14552"/>
                    <a:pt x="3644" y="13995"/>
                    <a:pt x="3214" y="13363"/>
                  </a:cubicBezTo>
                  <a:cubicBezTo>
                    <a:pt x="2784" y="12730"/>
                    <a:pt x="2379" y="12097"/>
                    <a:pt x="2075" y="11389"/>
                  </a:cubicBezTo>
                  <a:cubicBezTo>
                    <a:pt x="1746" y="10705"/>
                    <a:pt x="1493" y="9971"/>
                    <a:pt x="1316" y="9237"/>
                  </a:cubicBezTo>
                  <a:cubicBezTo>
                    <a:pt x="936" y="7795"/>
                    <a:pt x="709" y="6226"/>
                    <a:pt x="506" y="4707"/>
                  </a:cubicBezTo>
                  <a:cubicBezTo>
                    <a:pt x="456" y="3973"/>
                    <a:pt x="380" y="3164"/>
                    <a:pt x="354" y="2404"/>
                  </a:cubicBezTo>
                  <a:cubicBezTo>
                    <a:pt x="304" y="1645"/>
                    <a:pt x="304" y="861"/>
                    <a:pt x="304" y="101"/>
                  </a:cubicBezTo>
                  <a:cubicBezTo>
                    <a:pt x="304" y="25"/>
                    <a:pt x="253"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89"/>
            <p:cNvSpPr/>
            <p:nvPr/>
          </p:nvSpPr>
          <p:spPr>
            <a:xfrm>
              <a:off x="7157937" y="2696402"/>
              <a:ext cx="209580" cy="301875"/>
            </a:xfrm>
            <a:custGeom>
              <a:avLst/>
              <a:gdLst/>
              <a:ahLst/>
              <a:cxnLst/>
              <a:rect l="l" t="t" r="r" b="b"/>
              <a:pathLst>
                <a:path w="4126" h="5943" extrusionOk="0">
                  <a:moveTo>
                    <a:pt x="3237" y="0"/>
                  </a:moveTo>
                  <a:cubicBezTo>
                    <a:pt x="3108" y="0"/>
                    <a:pt x="2985" y="33"/>
                    <a:pt x="2885" y="90"/>
                  </a:cubicBezTo>
                  <a:cubicBezTo>
                    <a:pt x="2506" y="242"/>
                    <a:pt x="2177" y="520"/>
                    <a:pt x="1898" y="824"/>
                  </a:cubicBezTo>
                  <a:cubicBezTo>
                    <a:pt x="1898" y="824"/>
                    <a:pt x="1873" y="874"/>
                    <a:pt x="1822" y="976"/>
                  </a:cubicBezTo>
                  <a:cubicBezTo>
                    <a:pt x="1848" y="988"/>
                    <a:pt x="1867" y="995"/>
                    <a:pt x="1882" y="995"/>
                  </a:cubicBezTo>
                  <a:cubicBezTo>
                    <a:pt x="1898" y="995"/>
                    <a:pt x="1911" y="988"/>
                    <a:pt x="1923" y="976"/>
                  </a:cubicBezTo>
                  <a:cubicBezTo>
                    <a:pt x="2252" y="722"/>
                    <a:pt x="2556" y="469"/>
                    <a:pt x="2910" y="343"/>
                  </a:cubicBezTo>
                  <a:cubicBezTo>
                    <a:pt x="3005" y="289"/>
                    <a:pt x="3108" y="263"/>
                    <a:pt x="3201" y="263"/>
                  </a:cubicBezTo>
                  <a:cubicBezTo>
                    <a:pt x="3283" y="263"/>
                    <a:pt x="3358" y="282"/>
                    <a:pt x="3417" y="318"/>
                  </a:cubicBezTo>
                  <a:cubicBezTo>
                    <a:pt x="3543" y="368"/>
                    <a:pt x="3644" y="495"/>
                    <a:pt x="3695" y="697"/>
                  </a:cubicBezTo>
                  <a:cubicBezTo>
                    <a:pt x="3796" y="1026"/>
                    <a:pt x="3796" y="1456"/>
                    <a:pt x="3720" y="1836"/>
                  </a:cubicBezTo>
                  <a:cubicBezTo>
                    <a:pt x="3695" y="2216"/>
                    <a:pt x="3568" y="2595"/>
                    <a:pt x="3442" y="2975"/>
                  </a:cubicBezTo>
                  <a:cubicBezTo>
                    <a:pt x="3164" y="3734"/>
                    <a:pt x="2759" y="4417"/>
                    <a:pt x="2177" y="4924"/>
                  </a:cubicBezTo>
                  <a:cubicBezTo>
                    <a:pt x="1898" y="5177"/>
                    <a:pt x="1544" y="5404"/>
                    <a:pt x="1190" y="5556"/>
                  </a:cubicBezTo>
                  <a:cubicBezTo>
                    <a:pt x="861" y="5759"/>
                    <a:pt x="430" y="5809"/>
                    <a:pt x="51" y="5809"/>
                  </a:cubicBezTo>
                  <a:cubicBezTo>
                    <a:pt x="25" y="5809"/>
                    <a:pt x="0" y="5835"/>
                    <a:pt x="0" y="5885"/>
                  </a:cubicBezTo>
                  <a:cubicBezTo>
                    <a:pt x="0" y="5911"/>
                    <a:pt x="25" y="5936"/>
                    <a:pt x="51" y="5936"/>
                  </a:cubicBezTo>
                  <a:cubicBezTo>
                    <a:pt x="121" y="5940"/>
                    <a:pt x="190" y="5942"/>
                    <a:pt x="260" y="5942"/>
                  </a:cubicBezTo>
                  <a:cubicBezTo>
                    <a:pt x="619" y="5942"/>
                    <a:pt x="973" y="5886"/>
                    <a:pt x="1291" y="5759"/>
                  </a:cubicBezTo>
                  <a:cubicBezTo>
                    <a:pt x="1670" y="5556"/>
                    <a:pt x="2025" y="5379"/>
                    <a:pt x="2379" y="5126"/>
                  </a:cubicBezTo>
                  <a:cubicBezTo>
                    <a:pt x="3012" y="4569"/>
                    <a:pt x="3442" y="3810"/>
                    <a:pt x="3746" y="3051"/>
                  </a:cubicBezTo>
                  <a:cubicBezTo>
                    <a:pt x="3897" y="2671"/>
                    <a:pt x="3999" y="2266"/>
                    <a:pt x="4049" y="1861"/>
                  </a:cubicBezTo>
                  <a:cubicBezTo>
                    <a:pt x="4125" y="1456"/>
                    <a:pt x="4125" y="1001"/>
                    <a:pt x="3999" y="596"/>
                  </a:cubicBezTo>
                  <a:cubicBezTo>
                    <a:pt x="3923" y="368"/>
                    <a:pt x="3771" y="140"/>
                    <a:pt x="3543" y="64"/>
                  </a:cubicBezTo>
                  <a:cubicBezTo>
                    <a:pt x="3443" y="20"/>
                    <a:pt x="3339" y="0"/>
                    <a:pt x="3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89"/>
            <p:cNvSpPr/>
            <p:nvPr/>
          </p:nvSpPr>
          <p:spPr>
            <a:xfrm>
              <a:off x="6641146" y="2865653"/>
              <a:ext cx="575965" cy="503785"/>
            </a:xfrm>
            <a:custGeom>
              <a:avLst/>
              <a:gdLst/>
              <a:ahLst/>
              <a:cxnLst/>
              <a:rect l="l" t="t" r="r" b="b"/>
              <a:pathLst>
                <a:path w="11339" h="9918" extrusionOk="0">
                  <a:moveTo>
                    <a:pt x="11253" y="1"/>
                  </a:moveTo>
                  <a:cubicBezTo>
                    <a:pt x="11223" y="1"/>
                    <a:pt x="11186" y="30"/>
                    <a:pt x="11186" y="48"/>
                  </a:cubicBezTo>
                  <a:cubicBezTo>
                    <a:pt x="10807" y="1288"/>
                    <a:pt x="10250" y="2452"/>
                    <a:pt x="9491" y="3490"/>
                  </a:cubicBezTo>
                  <a:cubicBezTo>
                    <a:pt x="8732" y="4527"/>
                    <a:pt x="7846" y="5489"/>
                    <a:pt x="6859" y="6299"/>
                  </a:cubicBezTo>
                  <a:cubicBezTo>
                    <a:pt x="5872" y="7159"/>
                    <a:pt x="4809" y="7893"/>
                    <a:pt x="3670" y="8501"/>
                  </a:cubicBezTo>
                  <a:cubicBezTo>
                    <a:pt x="3366" y="8627"/>
                    <a:pt x="3088" y="8779"/>
                    <a:pt x="2810" y="8905"/>
                  </a:cubicBezTo>
                  <a:cubicBezTo>
                    <a:pt x="2531" y="9032"/>
                    <a:pt x="2227" y="9159"/>
                    <a:pt x="1924" y="9260"/>
                  </a:cubicBezTo>
                  <a:cubicBezTo>
                    <a:pt x="1316" y="9513"/>
                    <a:pt x="684" y="9639"/>
                    <a:pt x="51" y="9766"/>
                  </a:cubicBezTo>
                  <a:cubicBezTo>
                    <a:pt x="26" y="9766"/>
                    <a:pt x="0" y="9791"/>
                    <a:pt x="0" y="9842"/>
                  </a:cubicBezTo>
                  <a:cubicBezTo>
                    <a:pt x="0" y="9892"/>
                    <a:pt x="26" y="9918"/>
                    <a:pt x="51" y="9918"/>
                  </a:cubicBezTo>
                  <a:cubicBezTo>
                    <a:pt x="1342" y="9766"/>
                    <a:pt x="2607" y="9336"/>
                    <a:pt x="3797" y="8754"/>
                  </a:cubicBezTo>
                  <a:cubicBezTo>
                    <a:pt x="4961" y="8146"/>
                    <a:pt x="6024" y="7412"/>
                    <a:pt x="7036" y="6552"/>
                  </a:cubicBezTo>
                  <a:cubicBezTo>
                    <a:pt x="8023" y="5717"/>
                    <a:pt x="8909" y="4730"/>
                    <a:pt x="9668" y="3641"/>
                  </a:cubicBezTo>
                  <a:cubicBezTo>
                    <a:pt x="10427" y="2579"/>
                    <a:pt x="10959" y="1364"/>
                    <a:pt x="11313" y="98"/>
                  </a:cubicBezTo>
                  <a:cubicBezTo>
                    <a:pt x="11338" y="73"/>
                    <a:pt x="11313" y="22"/>
                    <a:pt x="11288" y="22"/>
                  </a:cubicBezTo>
                  <a:cubicBezTo>
                    <a:pt x="11280" y="7"/>
                    <a:pt x="11267" y="1"/>
                    <a:pt x="112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89"/>
            <p:cNvSpPr/>
            <p:nvPr/>
          </p:nvSpPr>
          <p:spPr>
            <a:xfrm>
              <a:off x="6326165" y="2212423"/>
              <a:ext cx="690406" cy="397725"/>
            </a:xfrm>
            <a:custGeom>
              <a:avLst/>
              <a:gdLst/>
              <a:ahLst/>
              <a:cxnLst/>
              <a:rect l="l" t="t" r="r" b="b"/>
              <a:pathLst>
                <a:path w="13592" h="7830" extrusionOk="0">
                  <a:moveTo>
                    <a:pt x="456" y="1"/>
                  </a:moveTo>
                  <a:cubicBezTo>
                    <a:pt x="406" y="1"/>
                    <a:pt x="330" y="1"/>
                    <a:pt x="330" y="51"/>
                  </a:cubicBezTo>
                  <a:cubicBezTo>
                    <a:pt x="77" y="887"/>
                    <a:pt x="1" y="1696"/>
                    <a:pt x="77" y="2557"/>
                  </a:cubicBezTo>
                  <a:cubicBezTo>
                    <a:pt x="178" y="3392"/>
                    <a:pt x="507" y="4202"/>
                    <a:pt x="963" y="4911"/>
                  </a:cubicBezTo>
                  <a:cubicBezTo>
                    <a:pt x="1950" y="6302"/>
                    <a:pt x="3468" y="7239"/>
                    <a:pt x="5113" y="7618"/>
                  </a:cubicBezTo>
                  <a:cubicBezTo>
                    <a:pt x="5710" y="7758"/>
                    <a:pt x="6327" y="7829"/>
                    <a:pt x="6945" y="7829"/>
                  </a:cubicBezTo>
                  <a:cubicBezTo>
                    <a:pt x="8007" y="7829"/>
                    <a:pt x="9073" y="7620"/>
                    <a:pt x="10048" y="7188"/>
                  </a:cubicBezTo>
                  <a:cubicBezTo>
                    <a:pt x="10807" y="6834"/>
                    <a:pt x="11516" y="6353"/>
                    <a:pt x="12098" y="5746"/>
                  </a:cubicBezTo>
                  <a:cubicBezTo>
                    <a:pt x="12680" y="5164"/>
                    <a:pt x="13186" y="4455"/>
                    <a:pt x="13566" y="3721"/>
                  </a:cubicBezTo>
                  <a:cubicBezTo>
                    <a:pt x="13591" y="3670"/>
                    <a:pt x="13566" y="3620"/>
                    <a:pt x="13541" y="3595"/>
                  </a:cubicBezTo>
                  <a:cubicBezTo>
                    <a:pt x="13526" y="3587"/>
                    <a:pt x="13511" y="3584"/>
                    <a:pt x="13497" y="3584"/>
                  </a:cubicBezTo>
                  <a:cubicBezTo>
                    <a:pt x="13463" y="3584"/>
                    <a:pt x="13432" y="3602"/>
                    <a:pt x="13414" y="3620"/>
                  </a:cubicBezTo>
                  <a:cubicBezTo>
                    <a:pt x="12579" y="5062"/>
                    <a:pt x="11389" y="6227"/>
                    <a:pt x="9896" y="6859"/>
                  </a:cubicBezTo>
                  <a:cubicBezTo>
                    <a:pt x="9137" y="7163"/>
                    <a:pt x="8353" y="7365"/>
                    <a:pt x="7543" y="7416"/>
                  </a:cubicBezTo>
                  <a:cubicBezTo>
                    <a:pt x="7331" y="7436"/>
                    <a:pt x="7121" y="7445"/>
                    <a:pt x="6912" y="7445"/>
                  </a:cubicBezTo>
                  <a:cubicBezTo>
                    <a:pt x="6321" y="7445"/>
                    <a:pt x="5737" y="7370"/>
                    <a:pt x="5138" y="7239"/>
                  </a:cubicBezTo>
                  <a:cubicBezTo>
                    <a:pt x="3595" y="6859"/>
                    <a:pt x="2101" y="5973"/>
                    <a:pt x="1190" y="4683"/>
                  </a:cubicBezTo>
                  <a:cubicBezTo>
                    <a:pt x="760" y="4050"/>
                    <a:pt x="431" y="3291"/>
                    <a:pt x="305" y="2481"/>
                  </a:cubicBezTo>
                  <a:cubicBezTo>
                    <a:pt x="178" y="1696"/>
                    <a:pt x="254" y="887"/>
                    <a:pt x="431" y="102"/>
                  </a:cubicBezTo>
                  <a:cubicBezTo>
                    <a:pt x="431" y="26"/>
                    <a:pt x="406" y="1"/>
                    <a:pt x="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89"/>
            <p:cNvSpPr/>
            <p:nvPr/>
          </p:nvSpPr>
          <p:spPr>
            <a:xfrm>
              <a:off x="7073058" y="2375679"/>
              <a:ext cx="264896" cy="310154"/>
            </a:xfrm>
            <a:custGeom>
              <a:avLst/>
              <a:gdLst/>
              <a:ahLst/>
              <a:cxnLst/>
              <a:rect l="l" t="t" r="r" b="b"/>
              <a:pathLst>
                <a:path w="5215" h="6106" extrusionOk="0">
                  <a:moveTo>
                    <a:pt x="912" y="1"/>
                  </a:moveTo>
                  <a:cubicBezTo>
                    <a:pt x="887" y="1"/>
                    <a:pt x="861" y="1"/>
                    <a:pt x="811" y="52"/>
                  </a:cubicBezTo>
                  <a:lnTo>
                    <a:pt x="507" y="583"/>
                  </a:lnTo>
                  <a:cubicBezTo>
                    <a:pt x="406" y="760"/>
                    <a:pt x="355" y="963"/>
                    <a:pt x="254" y="1140"/>
                  </a:cubicBezTo>
                  <a:cubicBezTo>
                    <a:pt x="127" y="1519"/>
                    <a:pt x="26" y="1950"/>
                    <a:pt x="26" y="2355"/>
                  </a:cubicBezTo>
                  <a:cubicBezTo>
                    <a:pt x="1" y="3164"/>
                    <a:pt x="254" y="4025"/>
                    <a:pt x="735" y="4683"/>
                  </a:cubicBezTo>
                  <a:cubicBezTo>
                    <a:pt x="1241" y="5366"/>
                    <a:pt x="1949" y="5872"/>
                    <a:pt x="2785" y="6024"/>
                  </a:cubicBezTo>
                  <a:cubicBezTo>
                    <a:pt x="3041" y="6080"/>
                    <a:pt x="3300" y="6106"/>
                    <a:pt x="3559" y="6106"/>
                  </a:cubicBezTo>
                  <a:cubicBezTo>
                    <a:pt x="4116" y="6106"/>
                    <a:pt x="4670" y="5987"/>
                    <a:pt x="5189" y="5796"/>
                  </a:cubicBezTo>
                  <a:cubicBezTo>
                    <a:pt x="5214" y="5771"/>
                    <a:pt x="5214" y="5746"/>
                    <a:pt x="5214" y="5695"/>
                  </a:cubicBezTo>
                  <a:cubicBezTo>
                    <a:pt x="5189" y="5645"/>
                    <a:pt x="5164" y="5645"/>
                    <a:pt x="5113" y="5645"/>
                  </a:cubicBezTo>
                  <a:cubicBezTo>
                    <a:pt x="4663" y="5780"/>
                    <a:pt x="4204" y="5852"/>
                    <a:pt x="3747" y="5852"/>
                  </a:cubicBezTo>
                  <a:cubicBezTo>
                    <a:pt x="3433" y="5852"/>
                    <a:pt x="3119" y="5818"/>
                    <a:pt x="2810" y="5746"/>
                  </a:cubicBezTo>
                  <a:cubicBezTo>
                    <a:pt x="2051" y="5569"/>
                    <a:pt x="1393" y="5138"/>
                    <a:pt x="937" y="4506"/>
                  </a:cubicBezTo>
                  <a:cubicBezTo>
                    <a:pt x="507" y="3898"/>
                    <a:pt x="279" y="3114"/>
                    <a:pt x="279" y="2355"/>
                  </a:cubicBezTo>
                  <a:cubicBezTo>
                    <a:pt x="279" y="1595"/>
                    <a:pt x="532" y="785"/>
                    <a:pt x="912" y="127"/>
                  </a:cubicBezTo>
                  <a:lnTo>
                    <a:pt x="9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89"/>
            <p:cNvSpPr/>
            <p:nvPr/>
          </p:nvSpPr>
          <p:spPr>
            <a:xfrm>
              <a:off x="6162909" y="2391121"/>
              <a:ext cx="141464" cy="137299"/>
            </a:xfrm>
            <a:custGeom>
              <a:avLst/>
              <a:gdLst/>
              <a:ahLst/>
              <a:cxnLst/>
              <a:rect l="l" t="t" r="r" b="b"/>
              <a:pathLst>
                <a:path w="2785" h="2703" extrusionOk="0">
                  <a:moveTo>
                    <a:pt x="2734" y="1"/>
                  </a:moveTo>
                  <a:cubicBezTo>
                    <a:pt x="2658" y="1"/>
                    <a:pt x="2633" y="26"/>
                    <a:pt x="2633" y="51"/>
                  </a:cubicBezTo>
                  <a:cubicBezTo>
                    <a:pt x="2506" y="709"/>
                    <a:pt x="2203" y="1291"/>
                    <a:pt x="1747" y="1772"/>
                  </a:cubicBezTo>
                  <a:cubicBezTo>
                    <a:pt x="1519" y="1975"/>
                    <a:pt x="1266" y="2202"/>
                    <a:pt x="988" y="2329"/>
                  </a:cubicBezTo>
                  <a:cubicBezTo>
                    <a:pt x="709" y="2481"/>
                    <a:pt x="380" y="2557"/>
                    <a:pt x="77" y="2557"/>
                  </a:cubicBezTo>
                  <a:cubicBezTo>
                    <a:pt x="51" y="2557"/>
                    <a:pt x="1" y="2582"/>
                    <a:pt x="51" y="2582"/>
                  </a:cubicBezTo>
                  <a:cubicBezTo>
                    <a:pt x="51" y="2658"/>
                    <a:pt x="77" y="2683"/>
                    <a:pt x="102" y="2683"/>
                  </a:cubicBezTo>
                  <a:cubicBezTo>
                    <a:pt x="194" y="2696"/>
                    <a:pt x="287" y="2703"/>
                    <a:pt x="380" y="2703"/>
                  </a:cubicBezTo>
                  <a:cubicBezTo>
                    <a:pt x="647" y="2703"/>
                    <a:pt x="914" y="2651"/>
                    <a:pt x="1140" y="2557"/>
                  </a:cubicBezTo>
                  <a:cubicBezTo>
                    <a:pt x="1469" y="2430"/>
                    <a:pt x="1747" y="2202"/>
                    <a:pt x="2000" y="1949"/>
                  </a:cubicBezTo>
                  <a:cubicBezTo>
                    <a:pt x="2481" y="1443"/>
                    <a:pt x="2785" y="760"/>
                    <a:pt x="2785" y="51"/>
                  </a:cubicBezTo>
                  <a:cubicBezTo>
                    <a:pt x="2785" y="26"/>
                    <a:pt x="2759" y="1"/>
                    <a:pt x="2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89"/>
            <p:cNvSpPr/>
            <p:nvPr/>
          </p:nvSpPr>
          <p:spPr>
            <a:xfrm>
              <a:off x="6150057" y="3684374"/>
              <a:ext cx="455123" cy="713467"/>
            </a:xfrm>
            <a:custGeom>
              <a:avLst/>
              <a:gdLst/>
              <a:ahLst/>
              <a:cxnLst/>
              <a:rect l="l" t="t" r="r" b="b"/>
              <a:pathLst>
                <a:path w="8960" h="14046" extrusionOk="0">
                  <a:moveTo>
                    <a:pt x="8960" y="0"/>
                  </a:moveTo>
                  <a:lnTo>
                    <a:pt x="7517" y="759"/>
                  </a:lnTo>
                  <a:lnTo>
                    <a:pt x="1" y="13261"/>
                  </a:lnTo>
                  <a:cubicBezTo>
                    <a:pt x="1" y="13261"/>
                    <a:pt x="1266" y="14046"/>
                    <a:pt x="2911" y="14046"/>
                  </a:cubicBezTo>
                  <a:cubicBezTo>
                    <a:pt x="4607" y="14046"/>
                    <a:pt x="6302" y="13261"/>
                    <a:pt x="6302" y="13261"/>
                  </a:cubicBezTo>
                  <a:lnTo>
                    <a:pt x="89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89"/>
            <p:cNvSpPr/>
            <p:nvPr/>
          </p:nvSpPr>
          <p:spPr>
            <a:xfrm>
              <a:off x="7058937" y="3350140"/>
              <a:ext cx="581095" cy="1056739"/>
            </a:xfrm>
            <a:custGeom>
              <a:avLst/>
              <a:gdLst/>
              <a:ahLst/>
              <a:cxnLst/>
              <a:rect l="l" t="t" r="r" b="b"/>
              <a:pathLst>
                <a:path w="11440" h="20804" extrusionOk="0">
                  <a:moveTo>
                    <a:pt x="6226" y="0"/>
                  </a:moveTo>
                  <a:lnTo>
                    <a:pt x="4429" y="937"/>
                  </a:lnTo>
                  <a:cubicBezTo>
                    <a:pt x="4252" y="1038"/>
                    <a:pt x="0" y="19841"/>
                    <a:pt x="0" y="19841"/>
                  </a:cubicBezTo>
                  <a:cubicBezTo>
                    <a:pt x="0" y="19841"/>
                    <a:pt x="1519" y="20803"/>
                    <a:pt x="5315" y="20803"/>
                  </a:cubicBezTo>
                  <a:cubicBezTo>
                    <a:pt x="9136" y="20803"/>
                    <a:pt x="11439" y="19841"/>
                    <a:pt x="11439" y="19841"/>
                  </a:cubicBezTo>
                  <a:lnTo>
                    <a:pt x="62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89"/>
            <p:cNvSpPr/>
            <p:nvPr/>
          </p:nvSpPr>
          <p:spPr>
            <a:xfrm>
              <a:off x="6452188" y="3903658"/>
              <a:ext cx="298268" cy="141210"/>
            </a:xfrm>
            <a:custGeom>
              <a:avLst/>
              <a:gdLst/>
              <a:ahLst/>
              <a:cxnLst/>
              <a:rect l="l" t="t" r="r" b="b"/>
              <a:pathLst>
                <a:path w="5872" h="2780" extrusionOk="0">
                  <a:moveTo>
                    <a:pt x="169" y="0"/>
                  </a:moveTo>
                  <a:cubicBezTo>
                    <a:pt x="135" y="0"/>
                    <a:pt x="87" y="18"/>
                    <a:pt x="51" y="36"/>
                  </a:cubicBezTo>
                  <a:cubicBezTo>
                    <a:pt x="0" y="61"/>
                    <a:pt x="51" y="112"/>
                    <a:pt x="76" y="137"/>
                  </a:cubicBezTo>
                  <a:lnTo>
                    <a:pt x="1468" y="871"/>
                  </a:lnTo>
                  <a:lnTo>
                    <a:pt x="2860" y="1555"/>
                  </a:lnTo>
                  <a:cubicBezTo>
                    <a:pt x="3796" y="2010"/>
                    <a:pt x="4758" y="2440"/>
                    <a:pt x="5745" y="2769"/>
                  </a:cubicBezTo>
                  <a:cubicBezTo>
                    <a:pt x="5752" y="2777"/>
                    <a:pt x="5762" y="2780"/>
                    <a:pt x="5772" y="2780"/>
                  </a:cubicBezTo>
                  <a:cubicBezTo>
                    <a:pt x="5796" y="2780"/>
                    <a:pt x="5821" y="2762"/>
                    <a:pt x="5821" y="2744"/>
                  </a:cubicBezTo>
                  <a:cubicBezTo>
                    <a:pt x="5872" y="2693"/>
                    <a:pt x="5821" y="2668"/>
                    <a:pt x="5796" y="2643"/>
                  </a:cubicBezTo>
                  <a:cubicBezTo>
                    <a:pt x="4885" y="2187"/>
                    <a:pt x="3923" y="1757"/>
                    <a:pt x="3012" y="1276"/>
                  </a:cubicBezTo>
                  <a:cubicBezTo>
                    <a:pt x="2581" y="1048"/>
                    <a:pt x="2101" y="846"/>
                    <a:pt x="1620" y="618"/>
                  </a:cubicBezTo>
                  <a:cubicBezTo>
                    <a:pt x="1139" y="416"/>
                    <a:pt x="683" y="213"/>
                    <a:pt x="203" y="11"/>
                  </a:cubicBezTo>
                  <a:cubicBezTo>
                    <a:pt x="195" y="3"/>
                    <a:pt x="183"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89"/>
            <p:cNvSpPr/>
            <p:nvPr/>
          </p:nvSpPr>
          <p:spPr>
            <a:xfrm>
              <a:off x="6972788" y="3652526"/>
              <a:ext cx="318891" cy="288668"/>
            </a:xfrm>
            <a:custGeom>
              <a:avLst/>
              <a:gdLst/>
              <a:ahLst/>
              <a:cxnLst/>
              <a:rect l="l" t="t" r="r" b="b"/>
              <a:pathLst>
                <a:path w="6278" h="5683" extrusionOk="0">
                  <a:moveTo>
                    <a:pt x="6192" y="1"/>
                  </a:moveTo>
                  <a:cubicBezTo>
                    <a:pt x="6176" y="1"/>
                    <a:pt x="6163" y="7"/>
                    <a:pt x="6151" y="20"/>
                  </a:cubicBezTo>
                  <a:cubicBezTo>
                    <a:pt x="5644" y="501"/>
                    <a:pt x="5138" y="981"/>
                    <a:pt x="4632" y="1412"/>
                  </a:cubicBezTo>
                  <a:cubicBezTo>
                    <a:pt x="4126" y="1893"/>
                    <a:pt x="3620" y="2323"/>
                    <a:pt x="3088" y="2778"/>
                  </a:cubicBezTo>
                  <a:cubicBezTo>
                    <a:pt x="2582" y="3209"/>
                    <a:pt x="2025" y="3664"/>
                    <a:pt x="1519" y="4145"/>
                  </a:cubicBezTo>
                  <a:cubicBezTo>
                    <a:pt x="1013" y="4575"/>
                    <a:pt x="507" y="5056"/>
                    <a:pt x="51" y="5562"/>
                  </a:cubicBezTo>
                  <a:cubicBezTo>
                    <a:pt x="1" y="5587"/>
                    <a:pt x="1" y="5613"/>
                    <a:pt x="1" y="5663"/>
                  </a:cubicBezTo>
                  <a:cubicBezTo>
                    <a:pt x="26" y="5676"/>
                    <a:pt x="45" y="5682"/>
                    <a:pt x="61" y="5682"/>
                  </a:cubicBezTo>
                  <a:cubicBezTo>
                    <a:pt x="77" y="5682"/>
                    <a:pt x="89" y="5676"/>
                    <a:pt x="102" y="5663"/>
                  </a:cubicBezTo>
                  <a:cubicBezTo>
                    <a:pt x="608" y="5208"/>
                    <a:pt x="1114" y="4778"/>
                    <a:pt x="1646" y="4322"/>
                  </a:cubicBezTo>
                  <a:lnTo>
                    <a:pt x="3240" y="3006"/>
                  </a:lnTo>
                  <a:cubicBezTo>
                    <a:pt x="3772" y="2525"/>
                    <a:pt x="4278" y="2070"/>
                    <a:pt x="4784" y="1614"/>
                  </a:cubicBezTo>
                  <a:cubicBezTo>
                    <a:pt x="5290" y="1133"/>
                    <a:pt x="5771" y="627"/>
                    <a:pt x="6252" y="121"/>
                  </a:cubicBezTo>
                  <a:cubicBezTo>
                    <a:pt x="6277" y="96"/>
                    <a:pt x="6277" y="45"/>
                    <a:pt x="6252" y="20"/>
                  </a:cubicBezTo>
                  <a:cubicBezTo>
                    <a:pt x="6226" y="7"/>
                    <a:pt x="6207" y="1"/>
                    <a:pt x="6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89"/>
            <p:cNvSpPr/>
            <p:nvPr/>
          </p:nvSpPr>
          <p:spPr>
            <a:xfrm>
              <a:off x="5787531" y="3723690"/>
              <a:ext cx="728959" cy="621528"/>
            </a:xfrm>
            <a:custGeom>
              <a:avLst/>
              <a:gdLst/>
              <a:ahLst/>
              <a:cxnLst/>
              <a:rect l="l" t="t" r="r" b="b"/>
              <a:pathLst>
                <a:path w="14351" h="12236" extrusionOk="0">
                  <a:moveTo>
                    <a:pt x="14231" y="0"/>
                  </a:moveTo>
                  <a:cubicBezTo>
                    <a:pt x="14218" y="0"/>
                    <a:pt x="14206" y="3"/>
                    <a:pt x="14199" y="11"/>
                  </a:cubicBezTo>
                  <a:lnTo>
                    <a:pt x="11946" y="1023"/>
                  </a:lnTo>
                  <a:cubicBezTo>
                    <a:pt x="11238" y="1403"/>
                    <a:pt x="10478" y="1706"/>
                    <a:pt x="9719" y="2035"/>
                  </a:cubicBezTo>
                  <a:cubicBezTo>
                    <a:pt x="8201" y="2668"/>
                    <a:pt x="6682" y="3326"/>
                    <a:pt x="5240" y="4186"/>
                  </a:cubicBezTo>
                  <a:cubicBezTo>
                    <a:pt x="4911" y="4364"/>
                    <a:pt x="4556" y="4591"/>
                    <a:pt x="4202" y="4844"/>
                  </a:cubicBezTo>
                  <a:cubicBezTo>
                    <a:pt x="3848" y="5072"/>
                    <a:pt x="3544" y="5351"/>
                    <a:pt x="3215" y="5604"/>
                  </a:cubicBezTo>
                  <a:cubicBezTo>
                    <a:pt x="3038" y="5730"/>
                    <a:pt x="2911" y="5857"/>
                    <a:pt x="2760" y="6009"/>
                  </a:cubicBezTo>
                  <a:lnTo>
                    <a:pt x="2304" y="6464"/>
                  </a:lnTo>
                  <a:lnTo>
                    <a:pt x="1899" y="6945"/>
                  </a:lnTo>
                  <a:lnTo>
                    <a:pt x="1697" y="7198"/>
                  </a:lnTo>
                  <a:cubicBezTo>
                    <a:pt x="1646" y="7249"/>
                    <a:pt x="1570" y="7350"/>
                    <a:pt x="1519" y="7451"/>
                  </a:cubicBezTo>
                  <a:lnTo>
                    <a:pt x="1165" y="7983"/>
                  </a:lnTo>
                  <a:lnTo>
                    <a:pt x="887" y="8539"/>
                  </a:lnTo>
                  <a:cubicBezTo>
                    <a:pt x="659" y="8919"/>
                    <a:pt x="532" y="9349"/>
                    <a:pt x="406" y="9729"/>
                  </a:cubicBezTo>
                  <a:cubicBezTo>
                    <a:pt x="355" y="9906"/>
                    <a:pt x="279" y="10134"/>
                    <a:pt x="254" y="10336"/>
                  </a:cubicBezTo>
                  <a:lnTo>
                    <a:pt x="128" y="10918"/>
                  </a:lnTo>
                  <a:cubicBezTo>
                    <a:pt x="52" y="11349"/>
                    <a:pt x="26" y="11753"/>
                    <a:pt x="1" y="12158"/>
                  </a:cubicBezTo>
                  <a:cubicBezTo>
                    <a:pt x="1" y="12207"/>
                    <a:pt x="12" y="12235"/>
                    <a:pt x="39" y="12235"/>
                  </a:cubicBezTo>
                  <a:cubicBezTo>
                    <a:pt x="55" y="12235"/>
                    <a:pt x="75" y="12227"/>
                    <a:pt x="102" y="12209"/>
                  </a:cubicBezTo>
                  <a:cubicBezTo>
                    <a:pt x="153" y="12209"/>
                    <a:pt x="178" y="12184"/>
                    <a:pt x="178" y="12133"/>
                  </a:cubicBezTo>
                  <a:cubicBezTo>
                    <a:pt x="279" y="10513"/>
                    <a:pt x="861" y="8919"/>
                    <a:pt x="1798" y="7628"/>
                  </a:cubicBezTo>
                  <a:cubicBezTo>
                    <a:pt x="1874" y="7527"/>
                    <a:pt x="1924" y="7476"/>
                    <a:pt x="2000" y="7375"/>
                  </a:cubicBezTo>
                  <a:lnTo>
                    <a:pt x="2177" y="7147"/>
                  </a:lnTo>
                  <a:lnTo>
                    <a:pt x="2582" y="6717"/>
                  </a:lnTo>
                  <a:lnTo>
                    <a:pt x="3038" y="6312"/>
                  </a:lnTo>
                  <a:cubicBezTo>
                    <a:pt x="3164" y="6135"/>
                    <a:pt x="3316" y="6009"/>
                    <a:pt x="3468" y="5882"/>
                  </a:cubicBezTo>
                  <a:cubicBezTo>
                    <a:pt x="3797" y="5629"/>
                    <a:pt x="4101" y="5376"/>
                    <a:pt x="4455" y="5173"/>
                  </a:cubicBezTo>
                  <a:cubicBezTo>
                    <a:pt x="4784" y="4920"/>
                    <a:pt x="5113" y="4718"/>
                    <a:pt x="5467" y="4490"/>
                  </a:cubicBezTo>
                  <a:cubicBezTo>
                    <a:pt x="6859" y="3655"/>
                    <a:pt x="8378" y="3022"/>
                    <a:pt x="9871" y="2314"/>
                  </a:cubicBezTo>
                  <a:cubicBezTo>
                    <a:pt x="11364" y="1681"/>
                    <a:pt x="12832" y="896"/>
                    <a:pt x="14300" y="163"/>
                  </a:cubicBezTo>
                  <a:cubicBezTo>
                    <a:pt x="14325" y="137"/>
                    <a:pt x="14350" y="61"/>
                    <a:pt x="14325" y="36"/>
                  </a:cubicBezTo>
                  <a:cubicBezTo>
                    <a:pt x="14307" y="18"/>
                    <a:pt x="14264" y="0"/>
                    <a:pt x="14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89"/>
            <p:cNvSpPr/>
            <p:nvPr/>
          </p:nvSpPr>
          <p:spPr>
            <a:xfrm>
              <a:off x="6605132" y="3348819"/>
              <a:ext cx="168436" cy="330117"/>
            </a:xfrm>
            <a:custGeom>
              <a:avLst/>
              <a:gdLst/>
              <a:ahLst/>
              <a:cxnLst/>
              <a:rect l="l" t="t" r="r" b="b"/>
              <a:pathLst>
                <a:path w="3316" h="6499" extrusionOk="0">
                  <a:moveTo>
                    <a:pt x="2886" y="1"/>
                  </a:moveTo>
                  <a:cubicBezTo>
                    <a:pt x="2810" y="26"/>
                    <a:pt x="2810" y="51"/>
                    <a:pt x="2810" y="77"/>
                  </a:cubicBezTo>
                  <a:cubicBezTo>
                    <a:pt x="2987" y="684"/>
                    <a:pt x="3063" y="1317"/>
                    <a:pt x="3038" y="1924"/>
                  </a:cubicBezTo>
                  <a:cubicBezTo>
                    <a:pt x="2987" y="2532"/>
                    <a:pt x="2810" y="3088"/>
                    <a:pt x="2506" y="3620"/>
                  </a:cubicBezTo>
                  <a:cubicBezTo>
                    <a:pt x="2228" y="4177"/>
                    <a:pt x="1798" y="4632"/>
                    <a:pt x="1393" y="5088"/>
                  </a:cubicBezTo>
                  <a:cubicBezTo>
                    <a:pt x="962" y="5518"/>
                    <a:pt x="507" y="5973"/>
                    <a:pt x="26" y="6378"/>
                  </a:cubicBezTo>
                  <a:cubicBezTo>
                    <a:pt x="1" y="6404"/>
                    <a:pt x="1" y="6480"/>
                    <a:pt x="77" y="6480"/>
                  </a:cubicBezTo>
                  <a:cubicBezTo>
                    <a:pt x="89" y="6492"/>
                    <a:pt x="102" y="6499"/>
                    <a:pt x="115" y="6499"/>
                  </a:cubicBezTo>
                  <a:cubicBezTo>
                    <a:pt x="127" y="6499"/>
                    <a:pt x="140" y="6492"/>
                    <a:pt x="153" y="6480"/>
                  </a:cubicBezTo>
                  <a:cubicBezTo>
                    <a:pt x="659" y="6100"/>
                    <a:pt x="1165" y="5695"/>
                    <a:pt x="1620" y="5240"/>
                  </a:cubicBezTo>
                  <a:cubicBezTo>
                    <a:pt x="2051" y="4809"/>
                    <a:pt x="2481" y="4328"/>
                    <a:pt x="2785" y="3746"/>
                  </a:cubicBezTo>
                  <a:cubicBezTo>
                    <a:pt x="3114" y="3190"/>
                    <a:pt x="3291" y="2532"/>
                    <a:pt x="3316" y="1899"/>
                  </a:cubicBezTo>
                  <a:cubicBezTo>
                    <a:pt x="3316" y="1266"/>
                    <a:pt x="3190" y="634"/>
                    <a:pt x="2987" y="26"/>
                  </a:cubicBezTo>
                  <a:cubicBezTo>
                    <a:pt x="2936" y="1"/>
                    <a:pt x="2911" y="1"/>
                    <a:pt x="2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89"/>
            <p:cNvSpPr/>
            <p:nvPr/>
          </p:nvSpPr>
          <p:spPr>
            <a:xfrm>
              <a:off x="7116793" y="3017176"/>
              <a:ext cx="154315" cy="432062"/>
            </a:xfrm>
            <a:custGeom>
              <a:avLst/>
              <a:gdLst/>
              <a:ahLst/>
              <a:cxnLst/>
              <a:rect l="l" t="t" r="r" b="b"/>
              <a:pathLst>
                <a:path w="3038" h="8506" extrusionOk="0">
                  <a:moveTo>
                    <a:pt x="1139" y="0"/>
                  </a:moveTo>
                  <a:cubicBezTo>
                    <a:pt x="1088" y="0"/>
                    <a:pt x="1038" y="26"/>
                    <a:pt x="1038" y="76"/>
                  </a:cubicBezTo>
                  <a:cubicBezTo>
                    <a:pt x="810" y="962"/>
                    <a:pt x="582" y="1797"/>
                    <a:pt x="405" y="2683"/>
                  </a:cubicBezTo>
                  <a:cubicBezTo>
                    <a:pt x="253" y="3569"/>
                    <a:pt x="76" y="4455"/>
                    <a:pt x="26" y="5391"/>
                  </a:cubicBezTo>
                  <a:cubicBezTo>
                    <a:pt x="0" y="5821"/>
                    <a:pt x="0" y="6302"/>
                    <a:pt x="26" y="6732"/>
                  </a:cubicBezTo>
                  <a:cubicBezTo>
                    <a:pt x="51" y="6985"/>
                    <a:pt x="76" y="7213"/>
                    <a:pt x="152" y="7441"/>
                  </a:cubicBezTo>
                  <a:cubicBezTo>
                    <a:pt x="177" y="7567"/>
                    <a:pt x="253" y="7643"/>
                    <a:pt x="279" y="7795"/>
                  </a:cubicBezTo>
                  <a:cubicBezTo>
                    <a:pt x="329" y="7871"/>
                    <a:pt x="380" y="7998"/>
                    <a:pt x="456" y="8099"/>
                  </a:cubicBezTo>
                  <a:cubicBezTo>
                    <a:pt x="532" y="8200"/>
                    <a:pt x="658" y="8276"/>
                    <a:pt x="759" y="8352"/>
                  </a:cubicBezTo>
                  <a:cubicBezTo>
                    <a:pt x="835" y="8428"/>
                    <a:pt x="962" y="8479"/>
                    <a:pt x="1088" y="8479"/>
                  </a:cubicBezTo>
                  <a:cubicBezTo>
                    <a:pt x="1152" y="8498"/>
                    <a:pt x="1215" y="8505"/>
                    <a:pt x="1278" y="8505"/>
                  </a:cubicBezTo>
                  <a:cubicBezTo>
                    <a:pt x="1466" y="8505"/>
                    <a:pt x="1652" y="8434"/>
                    <a:pt x="1822" y="8377"/>
                  </a:cubicBezTo>
                  <a:cubicBezTo>
                    <a:pt x="2278" y="8200"/>
                    <a:pt x="2658" y="7947"/>
                    <a:pt x="2987" y="7669"/>
                  </a:cubicBezTo>
                  <a:cubicBezTo>
                    <a:pt x="2987" y="7618"/>
                    <a:pt x="3037" y="7593"/>
                    <a:pt x="2987" y="7567"/>
                  </a:cubicBezTo>
                  <a:cubicBezTo>
                    <a:pt x="2969" y="7550"/>
                    <a:pt x="2952" y="7520"/>
                    <a:pt x="2934" y="7520"/>
                  </a:cubicBezTo>
                  <a:cubicBezTo>
                    <a:pt x="2926" y="7520"/>
                    <a:pt x="2918" y="7526"/>
                    <a:pt x="2911" y="7542"/>
                  </a:cubicBezTo>
                  <a:cubicBezTo>
                    <a:pt x="2556" y="7795"/>
                    <a:pt x="2177" y="8048"/>
                    <a:pt x="1772" y="8175"/>
                  </a:cubicBezTo>
                  <a:cubicBezTo>
                    <a:pt x="1613" y="8231"/>
                    <a:pt x="1453" y="8263"/>
                    <a:pt x="1305" y="8263"/>
                  </a:cubicBezTo>
                  <a:cubicBezTo>
                    <a:pt x="1051" y="8263"/>
                    <a:pt x="827" y="8170"/>
                    <a:pt x="684" y="7947"/>
                  </a:cubicBezTo>
                  <a:cubicBezTo>
                    <a:pt x="430" y="7618"/>
                    <a:pt x="380" y="7188"/>
                    <a:pt x="329" y="6732"/>
                  </a:cubicBezTo>
                  <a:cubicBezTo>
                    <a:pt x="304" y="6302"/>
                    <a:pt x="304" y="5847"/>
                    <a:pt x="329" y="5416"/>
                  </a:cubicBezTo>
                  <a:cubicBezTo>
                    <a:pt x="405" y="4531"/>
                    <a:pt x="532" y="3645"/>
                    <a:pt x="684" y="2759"/>
                  </a:cubicBezTo>
                  <a:cubicBezTo>
                    <a:pt x="835" y="1873"/>
                    <a:pt x="1013" y="1013"/>
                    <a:pt x="1190" y="127"/>
                  </a:cubicBezTo>
                  <a:cubicBezTo>
                    <a:pt x="1190" y="102"/>
                    <a:pt x="1190" y="76"/>
                    <a:pt x="1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89"/>
            <p:cNvSpPr/>
            <p:nvPr/>
          </p:nvSpPr>
          <p:spPr>
            <a:xfrm>
              <a:off x="7416282" y="3274810"/>
              <a:ext cx="525830" cy="1085743"/>
            </a:xfrm>
            <a:custGeom>
              <a:avLst/>
              <a:gdLst/>
              <a:ahLst/>
              <a:cxnLst/>
              <a:rect l="l" t="t" r="r" b="b"/>
              <a:pathLst>
                <a:path w="10352" h="21375" extrusionOk="0">
                  <a:moveTo>
                    <a:pt x="4485" y="0"/>
                  </a:moveTo>
                  <a:cubicBezTo>
                    <a:pt x="4185" y="0"/>
                    <a:pt x="3887" y="22"/>
                    <a:pt x="3595" y="66"/>
                  </a:cubicBezTo>
                  <a:cubicBezTo>
                    <a:pt x="2380" y="218"/>
                    <a:pt x="1241" y="623"/>
                    <a:pt x="127" y="1104"/>
                  </a:cubicBezTo>
                  <a:cubicBezTo>
                    <a:pt x="77" y="1104"/>
                    <a:pt x="77" y="1154"/>
                    <a:pt x="1" y="1154"/>
                  </a:cubicBezTo>
                  <a:cubicBezTo>
                    <a:pt x="39" y="1211"/>
                    <a:pt x="77" y="1240"/>
                    <a:pt x="104" y="1240"/>
                  </a:cubicBezTo>
                  <a:cubicBezTo>
                    <a:pt x="113" y="1240"/>
                    <a:pt x="121" y="1236"/>
                    <a:pt x="127" y="1230"/>
                  </a:cubicBezTo>
                  <a:cubicBezTo>
                    <a:pt x="1241" y="775"/>
                    <a:pt x="2380" y="446"/>
                    <a:pt x="3544" y="319"/>
                  </a:cubicBezTo>
                  <a:cubicBezTo>
                    <a:pt x="3784" y="293"/>
                    <a:pt x="4024" y="280"/>
                    <a:pt x="4262" y="280"/>
                  </a:cubicBezTo>
                  <a:cubicBezTo>
                    <a:pt x="5206" y="280"/>
                    <a:pt x="6127" y="487"/>
                    <a:pt x="6935" y="952"/>
                  </a:cubicBezTo>
                  <a:cubicBezTo>
                    <a:pt x="7441" y="1230"/>
                    <a:pt x="7897" y="1610"/>
                    <a:pt x="8226" y="2091"/>
                  </a:cubicBezTo>
                  <a:cubicBezTo>
                    <a:pt x="8580" y="2521"/>
                    <a:pt x="8833" y="3052"/>
                    <a:pt x="9061" y="3609"/>
                  </a:cubicBezTo>
                  <a:cubicBezTo>
                    <a:pt x="9491" y="4697"/>
                    <a:pt x="9694" y="5887"/>
                    <a:pt x="9820" y="7051"/>
                  </a:cubicBezTo>
                  <a:cubicBezTo>
                    <a:pt x="10073" y="9430"/>
                    <a:pt x="9947" y="11783"/>
                    <a:pt x="9694" y="14162"/>
                  </a:cubicBezTo>
                  <a:cubicBezTo>
                    <a:pt x="9441" y="16541"/>
                    <a:pt x="8909" y="18870"/>
                    <a:pt x="8783" y="21274"/>
                  </a:cubicBezTo>
                  <a:cubicBezTo>
                    <a:pt x="8783" y="21350"/>
                    <a:pt x="8808" y="21375"/>
                    <a:pt x="8859" y="21375"/>
                  </a:cubicBezTo>
                  <a:cubicBezTo>
                    <a:pt x="8935" y="21375"/>
                    <a:pt x="8960" y="21350"/>
                    <a:pt x="8960" y="21274"/>
                  </a:cubicBezTo>
                  <a:cubicBezTo>
                    <a:pt x="9061" y="20084"/>
                    <a:pt x="9289" y="18920"/>
                    <a:pt x="9466" y="17731"/>
                  </a:cubicBezTo>
                  <a:cubicBezTo>
                    <a:pt x="9694" y="16567"/>
                    <a:pt x="9922" y="15402"/>
                    <a:pt x="10048" y="14188"/>
                  </a:cubicBezTo>
                  <a:cubicBezTo>
                    <a:pt x="10200" y="13023"/>
                    <a:pt x="10301" y="11834"/>
                    <a:pt x="10327" y="10619"/>
                  </a:cubicBezTo>
                  <a:cubicBezTo>
                    <a:pt x="10352" y="9430"/>
                    <a:pt x="10352" y="8215"/>
                    <a:pt x="10225" y="7026"/>
                  </a:cubicBezTo>
                  <a:cubicBezTo>
                    <a:pt x="10099" y="5811"/>
                    <a:pt x="9871" y="4621"/>
                    <a:pt x="9441" y="3482"/>
                  </a:cubicBezTo>
                  <a:cubicBezTo>
                    <a:pt x="9213" y="2900"/>
                    <a:pt x="8935" y="2369"/>
                    <a:pt x="8555" y="1863"/>
                  </a:cubicBezTo>
                  <a:cubicBezTo>
                    <a:pt x="8201" y="1382"/>
                    <a:pt x="7694" y="952"/>
                    <a:pt x="7163" y="648"/>
                  </a:cubicBezTo>
                  <a:cubicBezTo>
                    <a:pt x="6342" y="209"/>
                    <a:pt x="5406" y="0"/>
                    <a:pt x="44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89"/>
            <p:cNvSpPr/>
            <p:nvPr/>
          </p:nvSpPr>
          <p:spPr>
            <a:xfrm>
              <a:off x="5653838" y="2855544"/>
              <a:ext cx="584955" cy="593286"/>
            </a:xfrm>
            <a:custGeom>
              <a:avLst/>
              <a:gdLst/>
              <a:ahLst/>
              <a:cxnLst/>
              <a:rect l="l" t="t" r="r" b="b"/>
              <a:pathLst>
                <a:path w="11516" h="11680" extrusionOk="0">
                  <a:moveTo>
                    <a:pt x="1051" y="0"/>
                  </a:moveTo>
                  <a:cubicBezTo>
                    <a:pt x="1026" y="0"/>
                    <a:pt x="1001" y="6"/>
                    <a:pt x="988" y="19"/>
                  </a:cubicBezTo>
                  <a:cubicBezTo>
                    <a:pt x="608" y="399"/>
                    <a:pt x="254" y="905"/>
                    <a:pt x="128" y="1487"/>
                  </a:cubicBezTo>
                  <a:cubicBezTo>
                    <a:pt x="1" y="2069"/>
                    <a:pt x="153" y="2702"/>
                    <a:pt x="583" y="3157"/>
                  </a:cubicBezTo>
                  <a:cubicBezTo>
                    <a:pt x="988" y="3587"/>
                    <a:pt x="1519" y="3840"/>
                    <a:pt x="2102" y="3967"/>
                  </a:cubicBezTo>
                  <a:cubicBezTo>
                    <a:pt x="2352" y="4024"/>
                    <a:pt x="2613" y="4050"/>
                    <a:pt x="2876" y="4050"/>
                  </a:cubicBezTo>
                  <a:cubicBezTo>
                    <a:pt x="3075" y="4050"/>
                    <a:pt x="3276" y="4035"/>
                    <a:pt x="3473" y="4007"/>
                  </a:cubicBezTo>
                  <a:lnTo>
                    <a:pt x="3473" y="4007"/>
                  </a:lnTo>
                  <a:cubicBezTo>
                    <a:pt x="3299" y="4417"/>
                    <a:pt x="3179" y="4847"/>
                    <a:pt x="3139" y="5308"/>
                  </a:cubicBezTo>
                  <a:cubicBezTo>
                    <a:pt x="3114" y="5865"/>
                    <a:pt x="3164" y="6447"/>
                    <a:pt x="3316" y="6979"/>
                  </a:cubicBezTo>
                  <a:cubicBezTo>
                    <a:pt x="3671" y="8067"/>
                    <a:pt x="4405" y="8978"/>
                    <a:pt x="5265" y="9661"/>
                  </a:cubicBezTo>
                  <a:cubicBezTo>
                    <a:pt x="6100" y="10370"/>
                    <a:pt x="7112" y="10901"/>
                    <a:pt x="8175" y="11256"/>
                  </a:cubicBezTo>
                  <a:cubicBezTo>
                    <a:pt x="8969" y="11527"/>
                    <a:pt x="9808" y="11679"/>
                    <a:pt x="10645" y="11679"/>
                  </a:cubicBezTo>
                  <a:cubicBezTo>
                    <a:pt x="10902" y="11679"/>
                    <a:pt x="11159" y="11665"/>
                    <a:pt x="11415" y="11635"/>
                  </a:cubicBezTo>
                  <a:cubicBezTo>
                    <a:pt x="11465" y="11610"/>
                    <a:pt x="11516" y="11559"/>
                    <a:pt x="11491" y="11559"/>
                  </a:cubicBezTo>
                  <a:cubicBezTo>
                    <a:pt x="11491" y="11509"/>
                    <a:pt x="11440" y="11483"/>
                    <a:pt x="11389" y="11483"/>
                  </a:cubicBezTo>
                  <a:cubicBezTo>
                    <a:pt x="11236" y="11494"/>
                    <a:pt x="11083" y="11499"/>
                    <a:pt x="10931" y="11499"/>
                  </a:cubicBezTo>
                  <a:cubicBezTo>
                    <a:pt x="10003" y="11499"/>
                    <a:pt x="9096" y="11307"/>
                    <a:pt x="8226" y="11003"/>
                  </a:cubicBezTo>
                  <a:cubicBezTo>
                    <a:pt x="7239" y="10623"/>
                    <a:pt x="6303" y="10117"/>
                    <a:pt x="5467" y="9408"/>
                  </a:cubicBezTo>
                  <a:cubicBezTo>
                    <a:pt x="4658" y="8750"/>
                    <a:pt x="3974" y="7864"/>
                    <a:pt x="3671" y="6877"/>
                  </a:cubicBezTo>
                  <a:cubicBezTo>
                    <a:pt x="3342" y="5916"/>
                    <a:pt x="3493" y="4802"/>
                    <a:pt x="3924" y="3840"/>
                  </a:cubicBezTo>
                  <a:lnTo>
                    <a:pt x="3924" y="3714"/>
                  </a:lnTo>
                  <a:cubicBezTo>
                    <a:pt x="3902" y="3648"/>
                    <a:pt x="3823" y="3582"/>
                    <a:pt x="3736" y="3582"/>
                  </a:cubicBezTo>
                  <a:cubicBezTo>
                    <a:pt x="3723" y="3582"/>
                    <a:pt x="3709" y="3584"/>
                    <a:pt x="3696" y="3587"/>
                  </a:cubicBezTo>
                  <a:cubicBezTo>
                    <a:pt x="3360" y="3667"/>
                    <a:pt x="3023" y="3717"/>
                    <a:pt x="2693" y="3717"/>
                  </a:cubicBezTo>
                  <a:cubicBezTo>
                    <a:pt x="2502" y="3717"/>
                    <a:pt x="2313" y="3700"/>
                    <a:pt x="2127" y="3663"/>
                  </a:cubicBezTo>
                  <a:cubicBezTo>
                    <a:pt x="1621" y="3562"/>
                    <a:pt x="1115" y="3334"/>
                    <a:pt x="760" y="2955"/>
                  </a:cubicBezTo>
                  <a:cubicBezTo>
                    <a:pt x="406" y="2575"/>
                    <a:pt x="254" y="2044"/>
                    <a:pt x="355" y="1537"/>
                  </a:cubicBezTo>
                  <a:cubicBezTo>
                    <a:pt x="457" y="1031"/>
                    <a:pt x="760" y="550"/>
                    <a:pt x="1115" y="146"/>
                  </a:cubicBezTo>
                  <a:cubicBezTo>
                    <a:pt x="1140" y="120"/>
                    <a:pt x="1140" y="44"/>
                    <a:pt x="1115" y="19"/>
                  </a:cubicBezTo>
                  <a:cubicBezTo>
                    <a:pt x="1102" y="6"/>
                    <a:pt x="1077" y="0"/>
                    <a:pt x="10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89"/>
            <p:cNvSpPr/>
            <p:nvPr/>
          </p:nvSpPr>
          <p:spPr>
            <a:xfrm>
              <a:off x="7885529" y="2842642"/>
              <a:ext cx="308580" cy="521258"/>
            </a:xfrm>
            <a:custGeom>
              <a:avLst/>
              <a:gdLst/>
              <a:ahLst/>
              <a:cxnLst/>
              <a:rect l="l" t="t" r="r" b="b"/>
              <a:pathLst>
                <a:path w="6075" h="10262" extrusionOk="0">
                  <a:moveTo>
                    <a:pt x="4280" y="1"/>
                  </a:moveTo>
                  <a:cubicBezTo>
                    <a:pt x="4258" y="1"/>
                    <a:pt x="4239" y="7"/>
                    <a:pt x="4227" y="20"/>
                  </a:cubicBezTo>
                  <a:cubicBezTo>
                    <a:pt x="4151" y="45"/>
                    <a:pt x="4151" y="121"/>
                    <a:pt x="4176" y="146"/>
                  </a:cubicBezTo>
                  <a:cubicBezTo>
                    <a:pt x="4859" y="1108"/>
                    <a:pt x="5315" y="2171"/>
                    <a:pt x="5517" y="3285"/>
                  </a:cubicBezTo>
                  <a:cubicBezTo>
                    <a:pt x="5695" y="4398"/>
                    <a:pt x="5644" y="5562"/>
                    <a:pt x="5290" y="6625"/>
                  </a:cubicBezTo>
                  <a:cubicBezTo>
                    <a:pt x="4986" y="7713"/>
                    <a:pt x="4303" y="8700"/>
                    <a:pt x="3366" y="9333"/>
                  </a:cubicBezTo>
                  <a:cubicBezTo>
                    <a:pt x="2630" y="9818"/>
                    <a:pt x="1774" y="10020"/>
                    <a:pt x="902" y="10020"/>
                  </a:cubicBezTo>
                  <a:cubicBezTo>
                    <a:pt x="636" y="10020"/>
                    <a:pt x="368" y="10001"/>
                    <a:pt x="101" y="9966"/>
                  </a:cubicBezTo>
                  <a:cubicBezTo>
                    <a:pt x="94" y="9952"/>
                    <a:pt x="83" y="9945"/>
                    <a:pt x="72" y="9945"/>
                  </a:cubicBezTo>
                  <a:cubicBezTo>
                    <a:pt x="44" y="9945"/>
                    <a:pt x="14" y="9987"/>
                    <a:pt x="51" y="10042"/>
                  </a:cubicBezTo>
                  <a:cubicBezTo>
                    <a:pt x="0" y="10092"/>
                    <a:pt x="51" y="10143"/>
                    <a:pt x="101" y="10143"/>
                  </a:cubicBezTo>
                  <a:cubicBezTo>
                    <a:pt x="465" y="10222"/>
                    <a:pt x="829" y="10262"/>
                    <a:pt x="1199" y="10262"/>
                  </a:cubicBezTo>
                  <a:cubicBezTo>
                    <a:pt x="1421" y="10262"/>
                    <a:pt x="1645" y="10247"/>
                    <a:pt x="1873" y="10219"/>
                  </a:cubicBezTo>
                  <a:cubicBezTo>
                    <a:pt x="2455" y="10143"/>
                    <a:pt x="3037" y="9915"/>
                    <a:pt x="3543" y="9612"/>
                  </a:cubicBezTo>
                  <a:cubicBezTo>
                    <a:pt x="4606" y="8954"/>
                    <a:pt x="5290" y="7891"/>
                    <a:pt x="5669" y="6752"/>
                  </a:cubicBezTo>
                  <a:cubicBezTo>
                    <a:pt x="6049" y="5613"/>
                    <a:pt x="6074" y="4398"/>
                    <a:pt x="5872" y="3209"/>
                  </a:cubicBezTo>
                  <a:cubicBezTo>
                    <a:pt x="5619" y="2045"/>
                    <a:pt x="5112" y="931"/>
                    <a:pt x="4353" y="20"/>
                  </a:cubicBezTo>
                  <a:cubicBezTo>
                    <a:pt x="4328" y="7"/>
                    <a:pt x="4303" y="1"/>
                    <a:pt x="4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89"/>
            <p:cNvSpPr/>
            <p:nvPr/>
          </p:nvSpPr>
          <p:spPr>
            <a:xfrm>
              <a:off x="5512475" y="1367186"/>
              <a:ext cx="818917" cy="1366893"/>
            </a:xfrm>
            <a:custGeom>
              <a:avLst/>
              <a:gdLst/>
              <a:ahLst/>
              <a:cxnLst/>
              <a:rect l="l" t="t" r="r" b="b"/>
              <a:pathLst>
                <a:path w="16122" h="26910" extrusionOk="0">
                  <a:moveTo>
                    <a:pt x="13147" y="0"/>
                  </a:moveTo>
                  <a:cubicBezTo>
                    <a:pt x="12788" y="0"/>
                    <a:pt x="12428" y="30"/>
                    <a:pt x="12072" y="90"/>
                  </a:cubicBezTo>
                  <a:cubicBezTo>
                    <a:pt x="10731" y="317"/>
                    <a:pt x="9415" y="899"/>
                    <a:pt x="8326" y="1659"/>
                  </a:cubicBezTo>
                  <a:cubicBezTo>
                    <a:pt x="7213" y="2418"/>
                    <a:pt x="6201" y="3380"/>
                    <a:pt x="5289" y="4392"/>
                  </a:cubicBezTo>
                  <a:cubicBezTo>
                    <a:pt x="4353" y="5404"/>
                    <a:pt x="3569" y="6518"/>
                    <a:pt x="2885" y="7682"/>
                  </a:cubicBezTo>
                  <a:cubicBezTo>
                    <a:pt x="2177" y="8846"/>
                    <a:pt x="1569" y="10086"/>
                    <a:pt x="1114" y="11352"/>
                  </a:cubicBezTo>
                  <a:cubicBezTo>
                    <a:pt x="658" y="12642"/>
                    <a:pt x="304" y="13984"/>
                    <a:pt x="152" y="15325"/>
                  </a:cubicBezTo>
                  <a:cubicBezTo>
                    <a:pt x="0" y="16691"/>
                    <a:pt x="25" y="18083"/>
                    <a:pt x="405" y="19425"/>
                  </a:cubicBezTo>
                  <a:cubicBezTo>
                    <a:pt x="749" y="20678"/>
                    <a:pt x="1475" y="21883"/>
                    <a:pt x="2466" y="22786"/>
                  </a:cubicBezTo>
                  <a:lnTo>
                    <a:pt x="2466" y="22786"/>
                  </a:lnTo>
                  <a:cubicBezTo>
                    <a:pt x="2269" y="23088"/>
                    <a:pt x="2116" y="23412"/>
                    <a:pt x="2025" y="23778"/>
                  </a:cubicBezTo>
                  <a:cubicBezTo>
                    <a:pt x="1924" y="24157"/>
                    <a:pt x="1924" y="24613"/>
                    <a:pt x="2025" y="24992"/>
                  </a:cubicBezTo>
                  <a:cubicBezTo>
                    <a:pt x="2227" y="25777"/>
                    <a:pt x="2759" y="26435"/>
                    <a:pt x="3391" y="26890"/>
                  </a:cubicBezTo>
                  <a:cubicBezTo>
                    <a:pt x="3417" y="26903"/>
                    <a:pt x="3448" y="26909"/>
                    <a:pt x="3477" y="26909"/>
                  </a:cubicBezTo>
                  <a:cubicBezTo>
                    <a:pt x="3505" y="26909"/>
                    <a:pt x="3531" y="26903"/>
                    <a:pt x="3543" y="26890"/>
                  </a:cubicBezTo>
                  <a:cubicBezTo>
                    <a:pt x="3569" y="26840"/>
                    <a:pt x="3543" y="26789"/>
                    <a:pt x="3518" y="26764"/>
                  </a:cubicBezTo>
                  <a:cubicBezTo>
                    <a:pt x="2911" y="26308"/>
                    <a:pt x="2430" y="25676"/>
                    <a:pt x="2278" y="24942"/>
                  </a:cubicBezTo>
                  <a:cubicBezTo>
                    <a:pt x="2202" y="24562"/>
                    <a:pt x="2202" y="24183"/>
                    <a:pt x="2303" y="23854"/>
                  </a:cubicBezTo>
                  <a:cubicBezTo>
                    <a:pt x="2404" y="23499"/>
                    <a:pt x="2556" y="23145"/>
                    <a:pt x="2784" y="22867"/>
                  </a:cubicBezTo>
                  <a:cubicBezTo>
                    <a:pt x="2809" y="22791"/>
                    <a:pt x="2809" y="22740"/>
                    <a:pt x="2759" y="22664"/>
                  </a:cubicBezTo>
                  <a:cubicBezTo>
                    <a:pt x="1772" y="21778"/>
                    <a:pt x="1063" y="20589"/>
                    <a:pt x="734" y="19323"/>
                  </a:cubicBezTo>
                  <a:cubicBezTo>
                    <a:pt x="380" y="18033"/>
                    <a:pt x="354" y="16691"/>
                    <a:pt x="506" y="15375"/>
                  </a:cubicBezTo>
                  <a:cubicBezTo>
                    <a:pt x="633" y="14034"/>
                    <a:pt x="987" y="12743"/>
                    <a:pt x="1443" y="11478"/>
                  </a:cubicBezTo>
                  <a:cubicBezTo>
                    <a:pt x="1924" y="10238"/>
                    <a:pt x="2506" y="8998"/>
                    <a:pt x="3189" y="7859"/>
                  </a:cubicBezTo>
                  <a:cubicBezTo>
                    <a:pt x="4581" y="5556"/>
                    <a:pt x="6327" y="3481"/>
                    <a:pt x="8504" y="1912"/>
                  </a:cubicBezTo>
                  <a:cubicBezTo>
                    <a:pt x="9592" y="1153"/>
                    <a:pt x="10807" y="596"/>
                    <a:pt x="12123" y="343"/>
                  </a:cubicBezTo>
                  <a:cubicBezTo>
                    <a:pt x="12499" y="269"/>
                    <a:pt x="12884" y="232"/>
                    <a:pt x="13269" y="232"/>
                  </a:cubicBezTo>
                  <a:cubicBezTo>
                    <a:pt x="14206" y="232"/>
                    <a:pt x="15145" y="451"/>
                    <a:pt x="15969" y="899"/>
                  </a:cubicBezTo>
                  <a:cubicBezTo>
                    <a:pt x="15977" y="915"/>
                    <a:pt x="15990" y="921"/>
                    <a:pt x="16004" y="921"/>
                  </a:cubicBezTo>
                  <a:cubicBezTo>
                    <a:pt x="16037" y="921"/>
                    <a:pt x="16078" y="892"/>
                    <a:pt x="16096" y="874"/>
                  </a:cubicBezTo>
                  <a:cubicBezTo>
                    <a:pt x="16121" y="849"/>
                    <a:pt x="16096" y="773"/>
                    <a:pt x="16071" y="748"/>
                  </a:cubicBezTo>
                  <a:cubicBezTo>
                    <a:pt x="15172" y="242"/>
                    <a:pt x="14164" y="0"/>
                    <a:pt x="13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89"/>
            <p:cNvSpPr/>
            <p:nvPr/>
          </p:nvSpPr>
          <p:spPr>
            <a:xfrm>
              <a:off x="8133613" y="2593287"/>
              <a:ext cx="111901" cy="231117"/>
            </a:xfrm>
            <a:custGeom>
              <a:avLst/>
              <a:gdLst/>
              <a:ahLst/>
              <a:cxnLst/>
              <a:rect l="l" t="t" r="r" b="b"/>
              <a:pathLst>
                <a:path w="2203" h="4550" extrusionOk="0">
                  <a:moveTo>
                    <a:pt x="1228" y="0"/>
                  </a:moveTo>
                  <a:cubicBezTo>
                    <a:pt x="1203" y="0"/>
                    <a:pt x="1177" y="7"/>
                    <a:pt x="1165" y="19"/>
                  </a:cubicBezTo>
                  <a:cubicBezTo>
                    <a:pt x="1114" y="45"/>
                    <a:pt x="1114" y="120"/>
                    <a:pt x="1140" y="146"/>
                  </a:cubicBezTo>
                  <a:cubicBezTo>
                    <a:pt x="1393" y="525"/>
                    <a:pt x="1620" y="905"/>
                    <a:pt x="1696" y="1310"/>
                  </a:cubicBezTo>
                  <a:cubicBezTo>
                    <a:pt x="1798" y="1740"/>
                    <a:pt x="1798" y="2145"/>
                    <a:pt x="1696" y="2550"/>
                  </a:cubicBezTo>
                  <a:cubicBezTo>
                    <a:pt x="1620" y="2930"/>
                    <a:pt x="1393" y="3309"/>
                    <a:pt x="1114" y="3638"/>
                  </a:cubicBezTo>
                  <a:cubicBezTo>
                    <a:pt x="811" y="3942"/>
                    <a:pt x="482" y="4195"/>
                    <a:pt x="51" y="4397"/>
                  </a:cubicBezTo>
                  <a:cubicBezTo>
                    <a:pt x="26" y="4423"/>
                    <a:pt x="1" y="4448"/>
                    <a:pt x="26" y="4473"/>
                  </a:cubicBezTo>
                  <a:cubicBezTo>
                    <a:pt x="51" y="4549"/>
                    <a:pt x="102" y="4549"/>
                    <a:pt x="153" y="4549"/>
                  </a:cubicBezTo>
                  <a:cubicBezTo>
                    <a:pt x="633" y="4423"/>
                    <a:pt x="1038" y="4170"/>
                    <a:pt x="1393" y="3841"/>
                  </a:cubicBezTo>
                  <a:cubicBezTo>
                    <a:pt x="1747" y="3537"/>
                    <a:pt x="2000" y="3081"/>
                    <a:pt x="2127" y="2626"/>
                  </a:cubicBezTo>
                  <a:cubicBezTo>
                    <a:pt x="2202" y="2145"/>
                    <a:pt x="2202" y="1639"/>
                    <a:pt x="2051" y="1183"/>
                  </a:cubicBezTo>
                  <a:cubicBezTo>
                    <a:pt x="1899" y="753"/>
                    <a:pt x="1646" y="348"/>
                    <a:pt x="1291" y="19"/>
                  </a:cubicBezTo>
                  <a:cubicBezTo>
                    <a:pt x="1279" y="7"/>
                    <a:pt x="1253" y="0"/>
                    <a:pt x="1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89"/>
            <p:cNvSpPr/>
            <p:nvPr/>
          </p:nvSpPr>
          <p:spPr>
            <a:xfrm>
              <a:off x="6351918" y="1075721"/>
              <a:ext cx="1074721" cy="348758"/>
            </a:xfrm>
            <a:custGeom>
              <a:avLst/>
              <a:gdLst/>
              <a:ahLst/>
              <a:cxnLst/>
              <a:rect l="l" t="t" r="r" b="b"/>
              <a:pathLst>
                <a:path w="21158" h="6866" extrusionOk="0">
                  <a:moveTo>
                    <a:pt x="10123" y="0"/>
                  </a:moveTo>
                  <a:cubicBezTo>
                    <a:pt x="9927" y="0"/>
                    <a:pt x="9731" y="7"/>
                    <a:pt x="9541" y="32"/>
                  </a:cubicBezTo>
                  <a:cubicBezTo>
                    <a:pt x="9339" y="32"/>
                    <a:pt x="9162" y="83"/>
                    <a:pt x="8959" y="108"/>
                  </a:cubicBezTo>
                  <a:lnTo>
                    <a:pt x="8402" y="235"/>
                  </a:lnTo>
                  <a:cubicBezTo>
                    <a:pt x="8301" y="260"/>
                    <a:pt x="8200" y="260"/>
                    <a:pt x="8124" y="285"/>
                  </a:cubicBezTo>
                  <a:lnTo>
                    <a:pt x="7820" y="386"/>
                  </a:lnTo>
                  <a:lnTo>
                    <a:pt x="7289" y="589"/>
                  </a:lnTo>
                  <a:lnTo>
                    <a:pt x="6757" y="842"/>
                  </a:lnTo>
                  <a:cubicBezTo>
                    <a:pt x="6605" y="918"/>
                    <a:pt x="6403" y="994"/>
                    <a:pt x="6251" y="1120"/>
                  </a:cubicBezTo>
                  <a:cubicBezTo>
                    <a:pt x="4987" y="1898"/>
                    <a:pt x="3956" y="3097"/>
                    <a:pt x="3316" y="4424"/>
                  </a:cubicBezTo>
                  <a:lnTo>
                    <a:pt x="3316" y="4424"/>
                  </a:lnTo>
                  <a:cubicBezTo>
                    <a:pt x="3066" y="4251"/>
                    <a:pt x="2769" y="4119"/>
                    <a:pt x="2455" y="4056"/>
                  </a:cubicBezTo>
                  <a:cubicBezTo>
                    <a:pt x="2320" y="4020"/>
                    <a:pt x="2183" y="4003"/>
                    <a:pt x="2045" y="4003"/>
                  </a:cubicBezTo>
                  <a:cubicBezTo>
                    <a:pt x="1795" y="4003"/>
                    <a:pt x="1545" y="4059"/>
                    <a:pt x="1316" y="4157"/>
                  </a:cubicBezTo>
                  <a:cubicBezTo>
                    <a:pt x="962" y="4284"/>
                    <a:pt x="683" y="4562"/>
                    <a:pt x="456" y="4841"/>
                  </a:cubicBezTo>
                  <a:cubicBezTo>
                    <a:pt x="253" y="5144"/>
                    <a:pt x="76" y="5473"/>
                    <a:pt x="0" y="5828"/>
                  </a:cubicBezTo>
                  <a:cubicBezTo>
                    <a:pt x="0" y="5853"/>
                    <a:pt x="25" y="5929"/>
                    <a:pt x="127" y="5979"/>
                  </a:cubicBezTo>
                  <a:cubicBezTo>
                    <a:pt x="177" y="5979"/>
                    <a:pt x="253" y="5979"/>
                    <a:pt x="253" y="5929"/>
                  </a:cubicBezTo>
                  <a:cubicBezTo>
                    <a:pt x="380" y="5575"/>
                    <a:pt x="506" y="5296"/>
                    <a:pt x="709" y="5018"/>
                  </a:cubicBezTo>
                  <a:cubicBezTo>
                    <a:pt x="936" y="4765"/>
                    <a:pt x="1190" y="4537"/>
                    <a:pt x="1519" y="4410"/>
                  </a:cubicBezTo>
                  <a:cubicBezTo>
                    <a:pt x="1708" y="4331"/>
                    <a:pt x="1918" y="4292"/>
                    <a:pt x="2123" y="4292"/>
                  </a:cubicBezTo>
                  <a:cubicBezTo>
                    <a:pt x="2245" y="4292"/>
                    <a:pt x="2366" y="4306"/>
                    <a:pt x="2480" y="4334"/>
                  </a:cubicBezTo>
                  <a:cubicBezTo>
                    <a:pt x="2809" y="4410"/>
                    <a:pt x="3088" y="4588"/>
                    <a:pt x="3366" y="4790"/>
                  </a:cubicBezTo>
                  <a:cubicBezTo>
                    <a:pt x="3366" y="4815"/>
                    <a:pt x="3417" y="4815"/>
                    <a:pt x="3417" y="4815"/>
                  </a:cubicBezTo>
                  <a:cubicBezTo>
                    <a:pt x="3430" y="4822"/>
                    <a:pt x="3447" y="4825"/>
                    <a:pt x="3466" y="4825"/>
                  </a:cubicBezTo>
                  <a:cubicBezTo>
                    <a:pt x="3516" y="4825"/>
                    <a:pt x="3575" y="4802"/>
                    <a:pt x="3594" y="4765"/>
                  </a:cubicBezTo>
                  <a:cubicBezTo>
                    <a:pt x="4226" y="3398"/>
                    <a:pt x="5239" y="2259"/>
                    <a:pt x="6504" y="1475"/>
                  </a:cubicBezTo>
                  <a:cubicBezTo>
                    <a:pt x="6631" y="1348"/>
                    <a:pt x="6833" y="1272"/>
                    <a:pt x="6985" y="1171"/>
                  </a:cubicBezTo>
                  <a:lnTo>
                    <a:pt x="7491" y="918"/>
                  </a:lnTo>
                  <a:lnTo>
                    <a:pt x="8023" y="741"/>
                  </a:lnTo>
                  <a:lnTo>
                    <a:pt x="8276" y="640"/>
                  </a:lnTo>
                  <a:cubicBezTo>
                    <a:pt x="8377" y="614"/>
                    <a:pt x="8478" y="614"/>
                    <a:pt x="8554" y="589"/>
                  </a:cubicBezTo>
                  <a:lnTo>
                    <a:pt x="9111" y="462"/>
                  </a:lnTo>
                  <a:cubicBezTo>
                    <a:pt x="9263" y="412"/>
                    <a:pt x="9440" y="412"/>
                    <a:pt x="9642" y="386"/>
                  </a:cubicBezTo>
                  <a:cubicBezTo>
                    <a:pt x="9820" y="361"/>
                    <a:pt x="10003" y="355"/>
                    <a:pt x="10190" y="355"/>
                  </a:cubicBezTo>
                  <a:cubicBezTo>
                    <a:pt x="10376" y="355"/>
                    <a:pt x="10566" y="361"/>
                    <a:pt x="10756" y="361"/>
                  </a:cubicBezTo>
                  <a:cubicBezTo>
                    <a:pt x="12224" y="412"/>
                    <a:pt x="13692" y="893"/>
                    <a:pt x="14957" y="1677"/>
                  </a:cubicBezTo>
                  <a:cubicBezTo>
                    <a:pt x="15134" y="1778"/>
                    <a:pt x="15261" y="1905"/>
                    <a:pt x="15438" y="2006"/>
                  </a:cubicBezTo>
                  <a:lnTo>
                    <a:pt x="15868" y="2360"/>
                  </a:lnTo>
                  <a:cubicBezTo>
                    <a:pt x="16146" y="2563"/>
                    <a:pt x="16374" y="2867"/>
                    <a:pt x="16577" y="3170"/>
                  </a:cubicBezTo>
                  <a:cubicBezTo>
                    <a:pt x="16956" y="3803"/>
                    <a:pt x="17209" y="4537"/>
                    <a:pt x="17361" y="5271"/>
                  </a:cubicBezTo>
                  <a:cubicBezTo>
                    <a:pt x="17361" y="5296"/>
                    <a:pt x="17387" y="5321"/>
                    <a:pt x="17387" y="5321"/>
                  </a:cubicBezTo>
                  <a:cubicBezTo>
                    <a:pt x="17414" y="5363"/>
                    <a:pt x="17458" y="5382"/>
                    <a:pt x="17503" y="5382"/>
                  </a:cubicBezTo>
                  <a:cubicBezTo>
                    <a:pt x="17541" y="5382"/>
                    <a:pt x="17580" y="5369"/>
                    <a:pt x="17614" y="5347"/>
                  </a:cubicBezTo>
                  <a:cubicBezTo>
                    <a:pt x="17943" y="5144"/>
                    <a:pt x="18298" y="4967"/>
                    <a:pt x="18677" y="4891"/>
                  </a:cubicBezTo>
                  <a:cubicBezTo>
                    <a:pt x="18836" y="4846"/>
                    <a:pt x="19006" y="4821"/>
                    <a:pt x="19176" y="4821"/>
                  </a:cubicBezTo>
                  <a:cubicBezTo>
                    <a:pt x="19385" y="4821"/>
                    <a:pt x="19596" y="4858"/>
                    <a:pt x="19791" y="4942"/>
                  </a:cubicBezTo>
                  <a:cubicBezTo>
                    <a:pt x="20145" y="5094"/>
                    <a:pt x="20423" y="5347"/>
                    <a:pt x="20601" y="5701"/>
                  </a:cubicBezTo>
                  <a:cubicBezTo>
                    <a:pt x="20803" y="6030"/>
                    <a:pt x="20930" y="6435"/>
                    <a:pt x="20980" y="6815"/>
                  </a:cubicBezTo>
                  <a:cubicBezTo>
                    <a:pt x="20980" y="6840"/>
                    <a:pt x="21031" y="6865"/>
                    <a:pt x="21081" y="6865"/>
                  </a:cubicBezTo>
                  <a:cubicBezTo>
                    <a:pt x="21107" y="6865"/>
                    <a:pt x="21157" y="6840"/>
                    <a:pt x="21157" y="6789"/>
                  </a:cubicBezTo>
                  <a:cubicBezTo>
                    <a:pt x="21081" y="6359"/>
                    <a:pt x="20980" y="5954"/>
                    <a:pt x="20778" y="5575"/>
                  </a:cubicBezTo>
                  <a:cubicBezTo>
                    <a:pt x="20575" y="5195"/>
                    <a:pt x="20272" y="4891"/>
                    <a:pt x="19841" y="4689"/>
                  </a:cubicBezTo>
                  <a:cubicBezTo>
                    <a:pt x="19575" y="4572"/>
                    <a:pt x="19288" y="4511"/>
                    <a:pt x="18999" y="4511"/>
                  </a:cubicBezTo>
                  <a:cubicBezTo>
                    <a:pt x="18849" y="4511"/>
                    <a:pt x="18698" y="4527"/>
                    <a:pt x="18551" y="4562"/>
                  </a:cubicBezTo>
                  <a:cubicBezTo>
                    <a:pt x="18212" y="4647"/>
                    <a:pt x="17873" y="4785"/>
                    <a:pt x="17564" y="4961"/>
                  </a:cubicBezTo>
                  <a:lnTo>
                    <a:pt x="17564" y="4961"/>
                  </a:lnTo>
                  <a:cubicBezTo>
                    <a:pt x="17390" y="4276"/>
                    <a:pt x="17149" y="3614"/>
                    <a:pt x="16804" y="2993"/>
                  </a:cubicBezTo>
                  <a:cubicBezTo>
                    <a:pt x="16627" y="2664"/>
                    <a:pt x="16374" y="2310"/>
                    <a:pt x="16045" y="2057"/>
                  </a:cubicBezTo>
                  <a:lnTo>
                    <a:pt x="15590" y="1728"/>
                  </a:lnTo>
                  <a:cubicBezTo>
                    <a:pt x="15413" y="1627"/>
                    <a:pt x="15261" y="1500"/>
                    <a:pt x="15109" y="1399"/>
                  </a:cubicBezTo>
                  <a:cubicBezTo>
                    <a:pt x="13768" y="589"/>
                    <a:pt x="12249" y="83"/>
                    <a:pt x="10705" y="7"/>
                  </a:cubicBezTo>
                  <a:cubicBezTo>
                    <a:pt x="10515" y="7"/>
                    <a:pt x="10319" y="0"/>
                    <a:pt x="10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89"/>
            <p:cNvSpPr/>
            <p:nvPr/>
          </p:nvSpPr>
          <p:spPr>
            <a:xfrm>
              <a:off x="7460017" y="1331172"/>
              <a:ext cx="941028" cy="1229188"/>
            </a:xfrm>
            <a:custGeom>
              <a:avLst/>
              <a:gdLst/>
              <a:ahLst/>
              <a:cxnLst/>
              <a:rect l="l" t="t" r="r" b="b"/>
              <a:pathLst>
                <a:path w="18526" h="24199" extrusionOk="0">
                  <a:moveTo>
                    <a:pt x="4223" y="1"/>
                  </a:moveTo>
                  <a:cubicBezTo>
                    <a:pt x="3995" y="1"/>
                    <a:pt x="3768" y="13"/>
                    <a:pt x="3543" y="39"/>
                  </a:cubicBezTo>
                  <a:cubicBezTo>
                    <a:pt x="2885" y="90"/>
                    <a:pt x="2227" y="292"/>
                    <a:pt x="1620" y="571"/>
                  </a:cubicBezTo>
                  <a:cubicBezTo>
                    <a:pt x="1013" y="849"/>
                    <a:pt x="481" y="1305"/>
                    <a:pt x="26" y="1811"/>
                  </a:cubicBezTo>
                  <a:cubicBezTo>
                    <a:pt x="0" y="1836"/>
                    <a:pt x="0" y="1912"/>
                    <a:pt x="26" y="1937"/>
                  </a:cubicBezTo>
                  <a:cubicBezTo>
                    <a:pt x="38" y="1950"/>
                    <a:pt x="64" y="1956"/>
                    <a:pt x="89" y="1956"/>
                  </a:cubicBezTo>
                  <a:cubicBezTo>
                    <a:pt x="114" y="1956"/>
                    <a:pt x="140" y="1950"/>
                    <a:pt x="152" y="1937"/>
                  </a:cubicBezTo>
                  <a:cubicBezTo>
                    <a:pt x="1013" y="950"/>
                    <a:pt x="2303" y="444"/>
                    <a:pt x="3569" y="318"/>
                  </a:cubicBezTo>
                  <a:cubicBezTo>
                    <a:pt x="3776" y="298"/>
                    <a:pt x="3984" y="288"/>
                    <a:pt x="4189" y="288"/>
                  </a:cubicBezTo>
                  <a:cubicBezTo>
                    <a:pt x="5288" y="288"/>
                    <a:pt x="6355" y="569"/>
                    <a:pt x="7314" y="1102"/>
                  </a:cubicBezTo>
                  <a:cubicBezTo>
                    <a:pt x="8453" y="1710"/>
                    <a:pt x="9390" y="2697"/>
                    <a:pt x="9870" y="3861"/>
                  </a:cubicBezTo>
                  <a:cubicBezTo>
                    <a:pt x="10098" y="4468"/>
                    <a:pt x="10225" y="5101"/>
                    <a:pt x="10199" y="5734"/>
                  </a:cubicBezTo>
                  <a:cubicBezTo>
                    <a:pt x="10149" y="6366"/>
                    <a:pt x="9997" y="6999"/>
                    <a:pt x="9719" y="7581"/>
                  </a:cubicBezTo>
                  <a:cubicBezTo>
                    <a:pt x="9693" y="7606"/>
                    <a:pt x="9693" y="7606"/>
                    <a:pt x="9693" y="7632"/>
                  </a:cubicBezTo>
                  <a:cubicBezTo>
                    <a:pt x="9643" y="7758"/>
                    <a:pt x="9744" y="7859"/>
                    <a:pt x="9845" y="7859"/>
                  </a:cubicBezTo>
                  <a:cubicBezTo>
                    <a:pt x="10756" y="7961"/>
                    <a:pt x="11642" y="8113"/>
                    <a:pt x="12502" y="8416"/>
                  </a:cubicBezTo>
                  <a:cubicBezTo>
                    <a:pt x="12933" y="8593"/>
                    <a:pt x="13312" y="8771"/>
                    <a:pt x="13692" y="9024"/>
                  </a:cubicBezTo>
                  <a:cubicBezTo>
                    <a:pt x="14072" y="9277"/>
                    <a:pt x="14426" y="9555"/>
                    <a:pt x="14780" y="9859"/>
                  </a:cubicBezTo>
                  <a:cubicBezTo>
                    <a:pt x="16096" y="11023"/>
                    <a:pt x="17159" y="12592"/>
                    <a:pt x="17665" y="14338"/>
                  </a:cubicBezTo>
                  <a:cubicBezTo>
                    <a:pt x="18197" y="16084"/>
                    <a:pt x="18222" y="17957"/>
                    <a:pt x="17691" y="19678"/>
                  </a:cubicBezTo>
                  <a:cubicBezTo>
                    <a:pt x="17184" y="21424"/>
                    <a:pt x="16046" y="22968"/>
                    <a:pt x="14578" y="24056"/>
                  </a:cubicBezTo>
                  <a:cubicBezTo>
                    <a:pt x="14559" y="24075"/>
                    <a:pt x="14554" y="24120"/>
                    <a:pt x="14553" y="24134"/>
                  </a:cubicBezTo>
                  <a:lnTo>
                    <a:pt x="14553" y="24134"/>
                  </a:lnTo>
                  <a:cubicBezTo>
                    <a:pt x="14553" y="24133"/>
                    <a:pt x="14553" y="24133"/>
                    <a:pt x="14552" y="24132"/>
                  </a:cubicBezTo>
                  <a:lnTo>
                    <a:pt x="14552" y="24132"/>
                  </a:lnTo>
                  <a:cubicBezTo>
                    <a:pt x="14552" y="24136"/>
                    <a:pt x="14552" y="24137"/>
                    <a:pt x="14552" y="24137"/>
                  </a:cubicBezTo>
                  <a:cubicBezTo>
                    <a:pt x="14552" y="24137"/>
                    <a:pt x="14553" y="24136"/>
                    <a:pt x="14553" y="24134"/>
                  </a:cubicBezTo>
                  <a:lnTo>
                    <a:pt x="14553" y="24134"/>
                  </a:lnTo>
                  <a:cubicBezTo>
                    <a:pt x="14569" y="24181"/>
                    <a:pt x="14605" y="24198"/>
                    <a:pt x="14636" y="24198"/>
                  </a:cubicBezTo>
                  <a:cubicBezTo>
                    <a:pt x="14654" y="24198"/>
                    <a:pt x="14670" y="24192"/>
                    <a:pt x="14679" y="24183"/>
                  </a:cubicBezTo>
                  <a:cubicBezTo>
                    <a:pt x="16197" y="23095"/>
                    <a:pt x="17387" y="21551"/>
                    <a:pt x="17969" y="19754"/>
                  </a:cubicBezTo>
                  <a:cubicBezTo>
                    <a:pt x="18526" y="17983"/>
                    <a:pt x="18526" y="16009"/>
                    <a:pt x="17994" y="14212"/>
                  </a:cubicBezTo>
                  <a:cubicBezTo>
                    <a:pt x="17488" y="12415"/>
                    <a:pt x="16425" y="10770"/>
                    <a:pt x="15033" y="9530"/>
                  </a:cubicBezTo>
                  <a:cubicBezTo>
                    <a:pt x="14654" y="9201"/>
                    <a:pt x="14299" y="8922"/>
                    <a:pt x="13894" y="8669"/>
                  </a:cubicBezTo>
                  <a:cubicBezTo>
                    <a:pt x="13515" y="8416"/>
                    <a:pt x="13059" y="8188"/>
                    <a:pt x="12629" y="8037"/>
                  </a:cubicBezTo>
                  <a:cubicBezTo>
                    <a:pt x="11803" y="7761"/>
                    <a:pt x="10957" y="7590"/>
                    <a:pt x="10127" y="7466"/>
                  </a:cubicBezTo>
                  <a:lnTo>
                    <a:pt x="10127" y="7466"/>
                  </a:lnTo>
                  <a:cubicBezTo>
                    <a:pt x="10367" y="6934"/>
                    <a:pt x="10506" y="6334"/>
                    <a:pt x="10528" y="5734"/>
                  </a:cubicBezTo>
                  <a:cubicBezTo>
                    <a:pt x="10554" y="5076"/>
                    <a:pt x="10453" y="4367"/>
                    <a:pt x="10174" y="3734"/>
                  </a:cubicBezTo>
                  <a:cubicBezTo>
                    <a:pt x="9643" y="2469"/>
                    <a:pt x="8605" y="1457"/>
                    <a:pt x="7441" y="824"/>
                  </a:cubicBezTo>
                  <a:cubicBezTo>
                    <a:pt x="6454" y="299"/>
                    <a:pt x="5329" y="1"/>
                    <a:pt x="4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89"/>
            <p:cNvSpPr/>
            <p:nvPr/>
          </p:nvSpPr>
          <p:spPr>
            <a:xfrm>
              <a:off x="7215742" y="2675982"/>
              <a:ext cx="33474" cy="120638"/>
            </a:xfrm>
            <a:custGeom>
              <a:avLst/>
              <a:gdLst/>
              <a:ahLst/>
              <a:cxnLst/>
              <a:rect l="l" t="t" r="r" b="b"/>
              <a:pathLst>
                <a:path w="659" h="2375" extrusionOk="0">
                  <a:moveTo>
                    <a:pt x="576" y="0"/>
                  </a:moveTo>
                  <a:cubicBezTo>
                    <a:pt x="545" y="0"/>
                    <a:pt x="507" y="18"/>
                    <a:pt x="507" y="36"/>
                  </a:cubicBezTo>
                  <a:cubicBezTo>
                    <a:pt x="381" y="416"/>
                    <a:pt x="279" y="770"/>
                    <a:pt x="203" y="1150"/>
                  </a:cubicBezTo>
                  <a:cubicBezTo>
                    <a:pt x="127" y="1352"/>
                    <a:pt x="102" y="1529"/>
                    <a:pt x="77" y="1732"/>
                  </a:cubicBezTo>
                  <a:cubicBezTo>
                    <a:pt x="26" y="1909"/>
                    <a:pt x="1" y="2111"/>
                    <a:pt x="1" y="2289"/>
                  </a:cubicBezTo>
                  <a:cubicBezTo>
                    <a:pt x="1" y="2314"/>
                    <a:pt x="26" y="2365"/>
                    <a:pt x="77" y="2365"/>
                  </a:cubicBezTo>
                  <a:cubicBezTo>
                    <a:pt x="84" y="2371"/>
                    <a:pt x="92" y="2374"/>
                    <a:pt x="101" y="2374"/>
                  </a:cubicBezTo>
                  <a:cubicBezTo>
                    <a:pt x="126" y="2374"/>
                    <a:pt x="153" y="2351"/>
                    <a:pt x="153" y="2314"/>
                  </a:cubicBezTo>
                  <a:cubicBezTo>
                    <a:pt x="229" y="2162"/>
                    <a:pt x="279" y="1985"/>
                    <a:pt x="355" y="1782"/>
                  </a:cubicBezTo>
                  <a:cubicBezTo>
                    <a:pt x="406" y="1605"/>
                    <a:pt x="482" y="1403"/>
                    <a:pt x="507" y="1226"/>
                  </a:cubicBezTo>
                  <a:cubicBezTo>
                    <a:pt x="608" y="846"/>
                    <a:pt x="659" y="466"/>
                    <a:pt x="659" y="87"/>
                  </a:cubicBezTo>
                  <a:cubicBezTo>
                    <a:pt x="659" y="36"/>
                    <a:pt x="634" y="11"/>
                    <a:pt x="608" y="11"/>
                  </a:cubicBezTo>
                  <a:cubicBezTo>
                    <a:pt x="601" y="3"/>
                    <a:pt x="589"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89"/>
            <p:cNvSpPr/>
            <p:nvPr/>
          </p:nvSpPr>
          <p:spPr>
            <a:xfrm>
              <a:off x="5832536" y="2398842"/>
              <a:ext cx="88739" cy="215371"/>
            </a:xfrm>
            <a:custGeom>
              <a:avLst/>
              <a:gdLst/>
              <a:ahLst/>
              <a:cxnLst/>
              <a:rect l="l" t="t" r="r" b="b"/>
              <a:pathLst>
                <a:path w="1747" h="4240" extrusionOk="0">
                  <a:moveTo>
                    <a:pt x="1266" y="0"/>
                  </a:moveTo>
                  <a:cubicBezTo>
                    <a:pt x="1013" y="0"/>
                    <a:pt x="735" y="51"/>
                    <a:pt x="456" y="178"/>
                  </a:cubicBezTo>
                  <a:cubicBezTo>
                    <a:pt x="330" y="254"/>
                    <a:pt x="254" y="329"/>
                    <a:pt x="153" y="481"/>
                  </a:cubicBezTo>
                  <a:cubicBezTo>
                    <a:pt x="51" y="608"/>
                    <a:pt x="26" y="760"/>
                    <a:pt x="26" y="912"/>
                  </a:cubicBezTo>
                  <a:cubicBezTo>
                    <a:pt x="26" y="1241"/>
                    <a:pt x="178" y="1494"/>
                    <a:pt x="330" y="1696"/>
                  </a:cubicBezTo>
                  <a:cubicBezTo>
                    <a:pt x="496" y="1883"/>
                    <a:pt x="662" y="2052"/>
                    <a:pt x="814" y="2205"/>
                  </a:cubicBezTo>
                  <a:lnTo>
                    <a:pt x="814" y="2205"/>
                  </a:lnTo>
                  <a:cubicBezTo>
                    <a:pt x="714" y="2258"/>
                    <a:pt x="623" y="2325"/>
                    <a:pt x="532" y="2379"/>
                  </a:cubicBezTo>
                  <a:cubicBezTo>
                    <a:pt x="380" y="2455"/>
                    <a:pt x="254" y="2557"/>
                    <a:pt x="153" y="2683"/>
                  </a:cubicBezTo>
                  <a:cubicBezTo>
                    <a:pt x="51" y="2810"/>
                    <a:pt x="1" y="2961"/>
                    <a:pt x="1" y="3139"/>
                  </a:cubicBezTo>
                  <a:cubicBezTo>
                    <a:pt x="1" y="3290"/>
                    <a:pt x="1" y="3442"/>
                    <a:pt x="26" y="3594"/>
                  </a:cubicBezTo>
                  <a:cubicBezTo>
                    <a:pt x="51" y="3771"/>
                    <a:pt x="178" y="3923"/>
                    <a:pt x="304" y="4024"/>
                  </a:cubicBezTo>
                  <a:cubicBezTo>
                    <a:pt x="431" y="4100"/>
                    <a:pt x="608" y="4176"/>
                    <a:pt x="760" y="4202"/>
                  </a:cubicBezTo>
                  <a:cubicBezTo>
                    <a:pt x="866" y="4228"/>
                    <a:pt x="975" y="4239"/>
                    <a:pt x="1084" y="4239"/>
                  </a:cubicBezTo>
                  <a:cubicBezTo>
                    <a:pt x="1287" y="4239"/>
                    <a:pt x="1490" y="4200"/>
                    <a:pt x="1671" y="4151"/>
                  </a:cubicBezTo>
                  <a:cubicBezTo>
                    <a:pt x="1696" y="4100"/>
                    <a:pt x="1747" y="4100"/>
                    <a:pt x="1722" y="3999"/>
                  </a:cubicBezTo>
                  <a:cubicBezTo>
                    <a:pt x="1722" y="3974"/>
                    <a:pt x="1696" y="3974"/>
                    <a:pt x="1671" y="3974"/>
                  </a:cubicBezTo>
                  <a:cubicBezTo>
                    <a:pt x="1535" y="4028"/>
                    <a:pt x="1378" y="4053"/>
                    <a:pt x="1218" y="4053"/>
                  </a:cubicBezTo>
                  <a:cubicBezTo>
                    <a:pt x="1080" y="4053"/>
                    <a:pt x="940" y="4034"/>
                    <a:pt x="811" y="3999"/>
                  </a:cubicBezTo>
                  <a:cubicBezTo>
                    <a:pt x="532" y="3974"/>
                    <a:pt x="279" y="3797"/>
                    <a:pt x="203" y="3544"/>
                  </a:cubicBezTo>
                  <a:cubicBezTo>
                    <a:pt x="178" y="3240"/>
                    <a:pt x="178" y="2961"/>
                    <a:pt x="330" y="2734"/>
                  </a:cubicBezTo>
                  <a:cubicBezTo>
                    <a:pt x="507" y="2531"/>
                    <a:pt x="785" y="2405"/>
                    <a:pt x="1038" y="2278"/>
                  </a:cubicBezTo>
                  <a:lnTo>
                    <a:pt x="1064" y="2228"/>
                  </a:lnTo>
                  <a:cubicBezTo>
                    <a:pt x="1089" y="2202"/>
                    <a:pt x="1089" y="2152"/>
                    <a:pt x="1064" y="2101"/>
                  </a:cubicBezTo>
                  <a:cubicBezTo>
                    <a:pt x="887" y="1924"/>
                    <a:pt x="684" y="1721"/>
                    <a:pt x="532" y="1544"/>
                  </a:cubicBezTo>
                  <a:cubicBezTo>
                    <a:pt x="380" y="1342"/>
                    <a:pt x="254" y="1139"/>
                    <a:pt x="203" y="886"/>
                  </a:cubicBezTo>
                  <a:cubicBezTo>
                    <a:pt x="178" y="658"/>
                    <a:pt x="330" y="431"/>
                    <a:pt x="558" y="304"/>
                  </a:cubicBezTo>
                  <a:cubicBezTo>
                    <a:pt x="760" y="178"/>
                    <a:pt x="1038" y="127"/>
                    <a:pt x="1291" y="76"/>
                  </a:cubicBezTo>
                  <a:cubicBezTo>
                    <a:pt x="1291" y="51"/>
                    <a:pt x="1317" y="51"/>
                    <a:pt x="1317" y="26"/>
                  </a:cubicBezTo>
                  <a:cubicBezTo>
                    <a:pt x="1291" y="26"/>
                    <a:pt x="1291" y="0"/>
                    <a:pt x="1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89"/>
            <p:cNvSpPr/>
            <p:nvPr/>
          </p:nvSpPr>
          <p:spPr>
            <a:xfrm>
              <a:off x="5940527" y="3023576"/>
              <a:ext cx="68167" cy="77208"/>
            </a:xfrm>
            <a:custGeom>
              <a:avLst/>
              <a:gdLst/>
              <a:ahLst/>
              <a:cxnLst/>
              <a:rect l="l" t="t" r="r" b="b"/>
              <a:pathLst>
                <a:path w="1342" h="1520" extrusionOk="0">
                  <a:moveTo>
                    <a:pt x="330" y="1"/>
                  </a:moveTo>
                  <a:cubicBezTo>
                    <a:pt x="304" y="1"/>
                    <a:pt x="279" y="1"/>
                    <a:pt x="279" y="26"/>
                  </a:cubicBezTo>
                  <a:cubicBezTo>
                    <a:pt x="178" y="229"/>
                    <a:pt x="77" y="381"/>
                    <a:pt x="51" y="608"/>
                  </a:cubicBezTo>
                  <a:cubicBezTo>
                    <a:pt x="1" y="786"/>
                    <a:pt x="1" y="1039"/>
                    <a:pt x="152" y="1241"/>
                  </a:cubicBezTo>
                  <a:cubicBezTo>
                    <a:pt x="279" y="1418"/>
                    <a:pt x="532" y="1494"/>
                    <a:pt x="709" y="1519"/>
                  </a:cubicBezTo>
                  <a:cubicBezTo>
                    <a:pt x="912" y="1519"/>
                    <a:pt x="1139" y="1519"/>
                    <a:pt x="1317" y="1494"/>
                  </a:cubicBezTo>
                  <a:cubicBezTo>
                    <a:pt x="1317" y="1494"/>
                    <a:pt x="1342" y="1494"/>
                    <a:pt x="1342" y="1444"/>
                  </a:cubicBezTo>
                  <a:cubicBezTo>
                    <a:pt x="1342" y="1444"/>
                    <a:pt x="1342" y="1418"/>
                    <a:pt x="1317" y="1418"/>
                  </a:cubicBezTo>
                  <a:cubicBezTo>
                    <a:pt x="1139" y="1393"/>
                    <a:pt x="937" y="1393"/>
                    <a:pt x="760" y="1368"/>
                  </a:cubicBezTo>
                  <a:cubicBezTo>
                    <a:pt x="583" y="1292"/>
                    <a:pt x="406" y="1241"/>
                    <a:pt x="304" y="1115"/>
                  </a:cubicBezTo>
                  <a:cubicBezTo>
                    <a:pt x="203" y="988"/>
                    <a:pt x="178" y="786"/>
                    <a:pt x="203" y="608"/>
                  </a:cubicBezTo>
                  <a:cubicBezTo>
                    <a:pt x="254" y="406"/>
                    <a:pt x="304" y="229"/>
                    <a:pt x="380" y="26"/>
                  </a:cubicBezTo>
                  <a:cubicBezTo>
                    <a:pt x="380" y="1"/>
                    <a:pt x="380" y="1"/>
                    <a:pt x="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89"/>
            <p:cNvSpPr/>
            <p:nvPr/>
          </p:nvSpPr>
          <p:spPr>
            <a:xfrm>
              <a:off x="7292900" y="2349977"/>
              <a:ext cx="102860" cy="105450"/>
            </a:xfrm>
            <a:custGeom>
              <a:avLst/>
              <a:gdLst/>
              <a:ahLst/>
              <a:cxnLst/>
              <a:rect l="l" t="t" r="r" b="b"/>
              <a:pathLst>
                <a:path w="2025" h="2076" extrusionOk="0">
                  <a:moveTo>
                    <a:pt x="203" y="1"/>
                  </a:moveTo>
                  <a:cubicBezTo>
                    <a:pt x="152" y="1"/>
                    <a:pt x="127" y="1"/>
                    <a:pt x="127" y="26"/>
                  </a:cubicBezTo>
                  <a:cubicBezTo>
                    <a:pt x="26" y="330"/>
                    <a:pt x="0" y="608"/>
                    <a:pt x="0" y="887"/>
                  </a:cubicBezTo>
                  <a:cubicBezTo>
                    <a:pt x="0" y="1190"/>
                    <a:pt x="102" y="1494"/>
                    <a:pt x="279" y="1747"/>
                  </a:cubicBezTo>
                  <a:cubicBezTo>
                    <a:pt x="507" y="2000"/>
                    <a:pt x="861" y="2076"/>
                    <a:pt x="1139" y="2076"/>
                  </a:cubicBezTo>
                  <a:cubicBezTo>
                    <a:pt x="1468" y="2076"/>
                    <a:pt x="1747" y="1975"/>
                    <a:pt x="2000" y="1874"/>
                  </a:cubicBezTo>
                  <a:cubicBezTo>
                    <a:pt x="2025" y="1848"/>
                    <a:pt x="2025" y="1848"/>
                    <a:pt x="2025" y="1823"/>
                  </a:cubicBezTo>
                  <a:cubicBezTo>
                    <a:pt x="2025" y="1772"/>
                    <a:pt x="2000" y="1772"/>
                    <a:pt x="1974" y="1772"/>
                  </a:cubicBezTo>
                  <a:cubicBezTo>
                    <a:pt x="1671" y="1848"/>
                    <a:pt x="1418" y="1899"/>
                    <a:pt x="1139" y="1899"/>
                  </a:cubicBezTo>
                  <a:cubicBezTo>
                    <a:pt x="886" y="1899"/>
                    <a:pt x="608" y="1848"/>
                    <a:pt x="456" y="1620"/>
                  </a:cubicBezTo>
                  <a:cubicBezTo>
                    <a:pt x="279" y="1443"/>
                    <a:pt x="228" y="1190"/>
                    <a:pt x="203" y="887"/>
                  </a:cubicBezTo>
                  <a:cubicBezTo>
                    <a:pt x="152" y="608"/>
                    <a:pt x="203" y="330"/>
                    <a:pt x="228" y="51"/>
                  </a:cubicBezTo>
                  <a:cubicBezTo>
                    <a:pt x="228" y="1"/>
                    <a:pt x="203" y="1"/>
                    <a:pt x="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89"/>
            <p:cNvSpPr/>
            <p:nvPr/>
          </p:nvSpPr>
          <p:spPr>
            <a:xfrm>
              <a:off x="7037095" y="2231725"/>
              <a:ext cx="88739" cy="45512"/>
            </a:xfrm>
            <a:custGeom>
              <a:avLst/>
              <a:gdLst/>
              <a:ahLst/>
              <a:cxnLst/>
              <a:rect l="l" t="t" r="r" b="b"/>
              <a:pathLst>
                <a:path w="1747" h="896" extrusionOk="0">
                  <a:moveTo>
                    <a:pt x="25" y="0"/>
                  </a:moveTo>
                  <a:cubicBezTo>
                    <a:pt x="0" y="0"/>
                    <a:pt x="0" y="26"/>
                    <a:pt x="0" y="51"/>
                  </a:cubicBezTo>
                  <a:cubicBezTo>
                    <a:pt x="76" y="254"/>
                    <a:pt x="127" y="405"/>
                    <a:pt x="253" y="557"/>
                  </a:cubicBezTo>
                  <a:cubicBezTo>
                    <a:pt x="354" y="684"/>
                    <a:pt x="532" y="836"/>
                    <a:pt x="734" y="886"/>
                  </a:cubicBezTo>
                  <a:cubicBezTo>
                    <a:pt x="782" y="892"/>
                    <a:pt x="830" y="895"/>
                    <a:pt x="877" y="895"/>
                  </a:cubicBezTo>
                  <a:cubicBezTo>
                    <a:pt x="1029" y="895"/>
                    <a:pt x="1175" y="862"/>
                    <a:pt x="1291" y="785"/>
                  </a:cubicBezTo>
                  <a:cubicBezTo>
                    <a:pt x="1468" y="684"/>
                    <a:pt x="1620" y="557"/>
                    <a:pt x="1746" y="431"/>
                  </a:cubicBezTo>
                  <a:lnTo>
                    <a:pt x="1746" y="380"/>
                  </a:lnTo>
                  <a:lnTo>
                    <a:pt x="1696" y="380"/>
                  </a:lnTo>
                  <a:cubicBezTo>
                    <a:pt x="1437" y="531"/>
                    <a:pt x="1178" y="700"/>
                    <a:pt x="904" y="700"/>
                  </a:cubicBezTo>
                  <a:cubicBezTo>
                    <a:pt x="856" y="700"/>
                    <a:pt x="808" y="695"/>
                    <a:pt x="759" y="684"/>
                  </a:cubicBezTo>
                  <a:cubicBezTo>
                    <a:pt x="481" y="633"/>
                    <a:pt x="253" y="355"/>
                    <a:pt x="101" y="26"/>
                  </a:cubicBezTo>
                  <a:cubicBezTo>
                    <a:pt x="101" y="26"/>
                    <a:pt x="76"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89"/>
            <p:cNvSpPr/>
            <p:nvPr/>
          </p:nvSpPr>
          <p:spPr>
            <a:xfrm>
              <a:off x="6377620" y="2114743"/>
              <a:ext cx="64306" cy="61767"/>
            </a:xfrm>
            <a:custGeom>
              <a:avLst/>
              <a:gdLst/>
              <a:ahLst/>
              <a:cxnLst/>
              <a:rect l="l" t="t" r="r" b="b"/>
              <a:pathLst>
                <a:path w="1266" h="1216" extrusionOk="0">
                  <a:moveTo>
                    <a:pt x="177" y="0"/>
                  </a:moveTo>
                  <a:cubicBezTo>
                    <a:pt x="152" y="0"/>
                    <a:pt x="127" y="0"/>
                    <a:pt x="127" y="26"/>
                  </a:cubicBezTo>
                  <a:cubicBezTo>
                    <a:pt x="51" y="178"/>
                    <a:pt x="0" y="329"/>
                    <a:pt x="0" y="532"/>
                  </a:cubicBezTo>
                  <a:cubicBezTo>
                    <a:pt x="0" y="709"/>
                    <a:pt x="26" y="937"/>
                    <a:pt x="177" y="1063"/>
                  </a:cubicBezTo>
                  <a:cubicBezTo>
                    <a:pt x="329" y="1190"/>
                    <a:pt x="557" y="1215"/>
                    <a:pt x="709" y="1215"/>
                  </a:cubicBezTo>
                  <a:cubicBezTo>
                    <a:pt x="911" y="1215"/>
                    <a:pt x="1063" y="1190"/>
                    <a:pt x="1215" y="1139"/>
                  </a:cubicBezTo>
                  <a:cubicBezTo>
                    <a:pt x="1266" y="1089"/>
                    <a:pt x="1266" y="1089"/>
                    <a:pt x="1266" y="1063"/>
                  </a:cubicBezTo>
                  <a:cubicBezTo>
                    <a:pt x="1215" y="1063"/>
                    <a:pt x="1215" y="1038"/>
                    <a:pt x="1190" y="1038"/>
                  </a:cubicBezTo>
                  <a:lnTo>
                    <a:pt x="709" y="1038"/>
                  </a:lnTo>
                  <a:cubicBezTo>
                    <a:pt x="557" y="1038"/>
                    <a:pt x="405" y="1013"/>
                    <a:pt x="304" y="912"/>
                  </a:cubicBezTo>
                  <a:cubicBezTo>
                    <a:pt x="203" y="810"/>
                    <a:pt x="177" y="684"/>
                    <a:pt x="177" y="532"/>
                  </a:cubicBezTo>
                  <a:cubicBezTo>
                    <a:pt x="177" y="380"/>
                    <a:pt x="203" y="203"/>
                    <a:pt x="253" y="51"/>
                  </a:cubicBezTo>
                  <a:cubicBezTo>
                    <a:pt x="253" y="26"/>
                    <a:pt x="253" y="26"/>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89"/>
            <p:cNvSpPr/>
            <p:nvPr/>
          </p:nvSpPr>
          <p:spPr>
            <a:xfrm>
              <a:off x="7704698" y="2917566"/>
              <a:ext cx="180881" cy="263524"/>
            </a:xfrm>
            <a:custGeom>
              <a:avLst/>
              <a:gdLst/>
              <a:ahLst/>
              <a:cxnLst/>
              <a:rect l="l" t="t" r="r" b="b"/>
              <a:pathLst>
                <a:path w="3561" h="5188" extrusionOk="0">
                  <a:moveTo>
                    <a:pt x="2776" y="0"/>
                  </a:moveTo>
                  <a:cubicBezTo>
                    <a:pt x="2769" y="0"/>
                    <a:pt x="2763" y="13"/>
                    <a:pt x="2750" y="38"/>
                  </a:cubicBezTo>
                  <a:cubicBezTo>
                    <a:pt x="2725" y="63"/>
                    <a:pt x="2725" y="63"/>
                    <a:pt x="2750" y="89"/>
                  </a:cubicBezTo>
                  <a:cubicBezTo>
                    <a:pt x="3003" y="316"/>
                    <a:pt x="3181" y="570"/>
                    <a:pt x="3282" y="848"/>
                  </a:cubicBezTo>
                  <a:cubicBezTo>
                    <a:pt x="3383" y="1126"/>
                    <a:pt x="3408" y="1455"/>
                    <a:pt x="3282" y="1734"/>
                  </a:cubicBezTo>
                  <a:cubicBezTo>
                    <a:pt x="3155" y="2012"/>
                    <a:pt x="2928" y="2215"/>
                    <a:pt x="2649" y="2341"/>
                  </a:cubicBezTo>
                  <a:cubicBezTo>
                    <a:pt x="2396" y="2468"/>
                    <a:pt x="2067" y="2544"/>
                    <a:pt x="1763" y="2569"/>
                  </a:cubicBezTo>
                  <a:lnTo>
                    <a:pt x="1738" y="2569"/>
                  </a:lnTo>
                  <a:cubicBezTo>
                    <a:pt x="1662" y="2594"/>
                    <a:pt x="1637" y="2619"/>
                    <a:pt x="1662" y="2695"/>
                  </a:cubicBezTo>
                  <a:cubicBezTo>
                    <a:pt x="1763" y="2974"/>
                    <a:pt x="1890" y="3303"/>
                    <a:pt x="1915" y="3606"/>
                  </a:cubicBezTo>
                  <a:cubicBezTo>
                    <a:pt x="1991" y="3935"/>
                    <a:pt x="1966" y="4264"/>
                    <a:pt x="1789" y="4518"/>
                  </a:cubicBezTo>
                  <a:cubicBezTo>
                    <a:pt x="1637" y="4821"/>
                    <a:pt x="1358" y="4973"/>
                    <a:pt x="1029" y="5024"/>
                  </a:cubicBezTo>
                  <a:cubicBezTo>
                    <a:pt x="878" y="5062"/>
                    <a:pt x="713" y="5081"/>
                    <a:pt x="549" y="5081"/>
                  </a:cubicBezTo>
                  <a:cubicBezTo>
                    <a:pt x="384" y="5081"/>
                    <a:pt x="220" y="5062"/>
                    <a:pt x="68" y="5024"/>
                  </a:cubicBezTo>
                  <a:cubicBezTo>
                    <a:pt x="51" y="5015"/>
                    <a:pt x="37" y="5012"/>
                    <a:pt x="27" y="5012"/>
                  </a:cubicBezTo>
                  <a:cubicBezTo>
                    <a:pt x="6" y="5012"/>
                    <a:pt x="0" y="5024"/>
                    <a:pt x="17" y="5024"/>
                  </a:cubicBezTo>
                  <a:cubicBezTo>
                    <a:pt x="17" y="5049"/>
                    <a:pt x="17" y="5100"/>
                    <a:pt x="42" y="5100"/>
                  </a:cubicBezTo>
                  <a:cubicBezTo>
                    <a:pt x="257" y="5149"/>
                    <a:pt x="482" y="5188"/>
                    <a:pt x="704" y="5188"/>
                  </a:cubicBezTo>
                  <a:cubicBezTo>
                    <a:pt x="822" y="5188"/>
                    <a:pt x="940" y="5177"/>
                    <a:pt x="1055" y="5150"/>
                  </a:cubicBezTo>
                  <a:cubicBezTo>
                    <a:pt x="1409" y="5125"/>
                    <a:pt x="1763" y="4922"/>
                    <a:pt x="1941" y="4619"/>
                  </a:cubicBezTo>
                  <a:cubicBezTo>
                    <a:pt x="2143" y="4290"/>
                    <a:pt x="2143" y="3961"/>
                    <a:pt x="2118" y="3606"/>
                  </a:cubicBezTo>
                  <a:cubicBezTo>
                    <a:pt x="2051" y="3294"/>
                    <a:pt x="1964" y="3022"/>
                    <a:pt x="1858" y="2736"/>
                  </a:cubicBezTo>
                  <a:lnTo>
                    <a:pt x="1858" y="2736"/>
                  </a:lnTo>
                  <a:cubicBezTo>
                    <a:pt x="2135" y="2704"/>
                    <a:pt x="2427" y="2629"/>
                    <a:pt x="2700" y="2493"/>
                  </a:cubicBezTo>
                  <a:cubicBezTo>
                    <a:pt x="3029" y="2366"/>
                    <a:pt x="3307" y="2113"/>
                    <a:pt x="3434" y="1810"/>
                  </a:cubicBezTo>
                  <a:cubicBezTo>
                    <a:pt x="3560" y="1481"/>
                    <a:pt x="3535" y="1126"/>
                    <a:pt x="3408" y="823"/>
                  </a:cubicBezTo>
                  <a:cubicBezTo>
                    <a:pt x="3282" y="494"/>
                    <a:pt x="3054" y="215"/>
                    <a:pt x="2801" y="38"/>
                  </a:cubicBezTo>
                  <a:cubicBezTo>
                    <a:pt x="2788" y="13"/>
                    <a:pt x="2782" y="0"/>
                    <a:pt x="2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89"/>
            <p:cNvSpPr/>
            <p:nvPr/>
          </p:nvSpPr>
          <p:spPr>
            <a:xfrm>
              <a:off x="7846975" y="2478540"/>
              <a:ext cx="51455" cy="90060"/>
            </a:xfrm>
            <a:custGeom>
              <a:avLst/>
              <a:gdLst/>
              <a:ahLst/>
              <a:cxnLst/>
              <a:rect l="l" t="t" r="r" b="b"/>
              <a:pathLst>
                <a:path w="1013" h="1773" extrusionOk="0">
                  <a:moveTo>
                    <a:pt x="101" y="1"/>
                  </a:moveTo>
                  <a:cubicBezTo>
                    <a:pt x="76" y="1"/>
                    <a:pt x="51" y="1"/>
                    <a:pt x="51" y="26"/>
                  </a:cubicBezTo>
                  <a:cubicBezTo>
                    <a:pt x="51" y="76"/>
                    <a:pt x="51" y="102"/>
                    <a:pt x="76" y="102"/>
                  </a:cubicBezTo>
                  <a:cubicBezTo>
                    <a:pt x="253" y="203"/>
                    <a:pt x="430" y="279"/>
                    <a:pt x="582" y="405"/>
                  </a:cubicBezTo>
                  <a:cubicBezTo>
                    <a:pt x="709" y="557"/>
                    <a:pt x="835" y="709"/>
                    <a:pt x="810" y="861"/>
                  </a:cubicBezTo>
                  <a:cubicBezTo>
                    <a:pt x="759" y="1038"/>
                    <a:pt x="633" y="1215"/>
                    <a:pt x="506" y="1342"/>
                  </a:cubicBezTo>
                  <a:lnTo>
                    <a:pt x="51" y="1721"/>
                  </a:lnTo>
                  <a:cubicBezTo>
                    <a:pt x="0" y="1721"/>
                    <a:pt x="0" y="1747"/>
                    <a:pt x="51" y="1747"/>
                  </a:cubicBezTo>
                  <a:cubicBezTo>
                    <a:pt x="51" y="1772"/>
                    <a:pt x="76" y="1772"/>
                    <a:pt x="101" y="1772"/>
                  </a:cubicBezTo>
                  <a:cubicBezTo>
                    <a:pt x="304" y="1671"/>
                    <a:pt x="481" y="1570"/>
                    <a:pt x="633" y="1443"/>
                  </a:cubicBezTo>
                  <a:cubicBezTo>
                    <a:pt x="810" y="1266"/>
                    <a:pt x="962" y="1114"/>
                    <a:pt x="987" y="861"/>
                  </a:cubicBezTo>
                  <a:cubicBezTo>
                    <a:pt x="1012" y="608"/>
                    <a:pt x="835" y="380"/>
                    <a:pt x="683" y="254"/>
                  </a:cubicBezTo>
                  <a:cubicBezTo>
                    <a:pt x="506" y="127"/>
                    <a:pt x="304" y="76"/>
                    <a:pt x="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89"/>
            <p:cNvSpPr/>
            <p:nvPr/>
          </p:nvSpPr>
          <p:spPr>
            <a:xfrm>
              <a:off x="7670817" y="1716252"/>
              <a:ext cx="88790" cy="88739"/>
            </a:xfrm>
            <a:custGeom>
              <a:avLst/>
              <a:gdLst/>
              <a:ahLst/>
              <a:cxnLst/>
              <a:rect l="l" t="t" r="r" b="b"/>
              <a:pathLst>
                <a:path w="1748" h="1747" extrusionOk="0">
                  <a:moveTo>
                    <a:pt x="785" y="0"/>
                  </a:moveTo>
                  <a:cubicBezTo>
                    <a:pt x="532" y="0"/>
                    <a:pt x="279" y="51"/>
                    <a:pt x="51" y="127"/>
                  </a:cubicBezTo>
                  <a:lnTo>
                    <a:pt x="1" y="177"/>
                  </a:lnTo>
                  <a:cubicBezTo>
                    <a:pt x="1" y="203"/>
                    <a:pt x="26" y="203"/>
                    <a:pt x="51" y="203"/>
                  </a:cubicBezTo>
                  <a:cubicBezTo>
                    <a:pt x="279" y="203"/>
                    <a:pt x="532" y="177"/>
                    <a:pt x="760" y="177"/>
                  </a:cubicBezTo>
                  <a:cubicBezTo>
                    <a:pt x="988" y="177"/>
                    <a:pt x="1190" y="228"/>
                    <a:pt x="1367" y="405"/>
                  </a:cubicBezTo>
                  <a:cubicBezTo>
                    <a:pt x="1494" y="532"/>
                    <a:pt x="1519" y="785"/>
                    <a:pt x="1519" y="987"/>
                  </a:cubicBezTo>
                  <a:cubicBezTo>
                    <a:pt x="1519" y="1215"/>
                    <a:pt x="1443" y="1468"/>
                    <a:pt x="1393" y="1696"/>
                  </a:cubicBezTo>
                  <a:cubicBezTo>
                    <a:pt x="1393" y="1721"/>
                    <a:pt x="1393" y="1746"/>
                    <a:pt x="1418" y="1746"/>
                  </a:cubicBezTo>
                  <a:cubicBezTo>
                    <a:pt x="1443" y="1746"/>
                    <a:pt x="1494" y="1746"/>
                    <a:pt x="1494" y="1721"/>
                  </a:cubicBezTo>
                  <a:cubicBezTo>
                    <a:pt x="1621" y="1493"/>
                    <a:pt x="1671" y="1265"/>
                    <a:pt x="1696" y="1012"/>
                  </a:cubicBezTo>
                  <a:cubicBezTo>
                    <a:pt x="1747" y="734"/>
                    <a:pt x="1696" y="456"/>
                    <a:pt x="1519" y="228"/>
                  </a:cubicBezTo>
                  <a:cubicBezTo>
                    <a:pt x="1317" y="51"/>
                    <a:pt x="1038" y="0"/>
                    <a:pt x="7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89"/>
            <p:cNvSpPr/>
            <p:nvPr/>
          </p:nvSpPr>
          <p:spPr>
            <a:xfrm>
              <a:off x="7246626" y="1492549"/>
              <a:ext cx="50185" cy="20623"/>
            </a:xfrm>
            <a:custGeom>
              <a:avLst/>
              <a:gdLst/>
              <a:ahLst/>
              <a:cxnLst/>
              <a:rect l="l" t="t" r="r" b="b"/>
              <a:pathLst>
                <a:path w="988" h="406" extrusionOk="0">
                  <a:moveTo>
                    <a:pt x="506" y="1"/>
                  </a:moveTo>
                  <a:cubicBezTo>
                    <a:pt x="304" y="26"/>
                    <a:pt x="152" y="152"/>
                    <a:pt x="26" y="304"/>
                  </a:cubicBezTo>
                  <a:cubicBezTo>
                    <a:pt x="26" y="304"/>
                    <a:pt x="26" y="355"/>
                    <a:pt x="0" y="380"/>
                  </a:cubicBezTo>
                  <a:cubicBezTo>
                    <a:pt x="0" y="405"/>
                    <a:pt x="26" y="405"/>
                    <a:pt x="51" y="405"/>
                  </a:cubicBezTo>
                  <a:cubicBezTo>
                    <a:pt x="228" y="304"/>
                    <a:pt x="355" y="228"/>
                    <a:pt x="506" y="178"/>
                  </a:cubicBezTo>
                  <a:cubicBezTo>
                    <a:pt x="526" y="174"/>
                    <a:pt x="545" y="173"/>
                    <a:pt x="563" y="173"/>
                  </a:cubicBezTo>
                  <a:cubicBezTo>
                    <a:pt x="690" y="173"/>
                    <a:pt x="798" y="248"/>
                    <a:pt x="886" y="380"/>
                  </a:cubicBezTo>
                  <a:cubicBezTo>
                    <a:pt x="911" y="405"/>
                    <a:pt x="911" y="405"/>
                    <a:pt x="937" y="405"/>
                  </a:cubicBezTo>
                  <a:cubicBezTo>
                    <a:pt x="987" y="405"/>
                    <a:pt x="987" y="380"/>
                    <a:pt x="987" y="355"/>
                  </a:cubicBezTo>
                  <a:cubicBezTo>
                    <a:pt x="937" y="254"/>
                    <a:pt x="911" y="152"/>
                    <a:pt x="810" y="102"/>
                  </a:cubicBezTo>
                  <a:cubicBezTo>
                    <a:pt x="734" y="1"/>
                    <a:pt x="608" y="1"/>
                    <a:pt x="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89"/>
            <p:cNvSpPr/>
            <p:nvPr/>
          </p:nvSpPr>
          <p:spPr>
            <a:xfrm>
              <a:off x="6207913" y="1571028"/>
              <a:ext cx="122162" cy="87418"/>
            </a:xfrm>
            <a:custGeom>
              <a:avLst/>
              <a:gdLst/>
              <a:ahLst/>
              <a:cxnLst/>
              <a:rect l="l" t="t" r="r" b="b"/>
              <a:pathLst>
                <a:path w="2405" h="1721" extrusionOk="0">
                  <a:moveTo>
                    <a:pt x="1325" y="0"/>
                  </a:moveTo>
                  <a:cubicBezTo>
                    <a:pt x="1127" y="0"/>
                    <a:pt x="925" y="39"/>
                    <a:pt x="735" y="126"/>
                  </a:cubicBezTo>
                  <a:cubicBezTo>
                    <a:pt x="456" y="278"/>
                    <a:pt x="254" y="531"/>
                    <a:pt x="178" y="784"/>
                  </a:cubicBezTo>
                  <a:cubicBezTo>
                    <a:pt x="51" y="1037"/>
                    <a:pt x="1" y="1341"/>
                    <a:pt x="1" y="1619"/>
                  </a:cubicBezTo>
                  <a:cubicBezTo>
                    <a:pt x="1" y="1644"/>
                    <a:pt x="51" y="1644"/>
                    <a:pt x="1" y="1720"/>
                  </a:cubicBezTo>
                  <a:cubicBezTo>
                    <a:pt x="51" y="1720"/>
                    <a:pt x="77" y="1720"/>
                    <a:pt x="77" y="1670"/>
                  </a:cubicBezTo>
                  <a:cubicBezTo>
                    <a:pt x="127" y="1417"/>
                    <a:pt x="178" y="1163"/>
                    <a:pt x="304" y="910"/>
                  </a:cubicBezTo>
                  <a:cubicBezTo>
                    <a:pt x="431" y="657"/>
                    <a:pt x="583" y="480"/>
                    <a:pt x="810" y="354"/>
                  </a:cubicBezTo>
                  <a:cubicBezTo>
                    <a:pt x="967" y="255"/>
                    <a:pt x="1185" y="218"/>
                    <a:pt x="1393" y="218"/>
                  </a:cubicBezTo>
                  <a:cubicBezTo>
                    <a:pt x="1453" y="218"/>
                    <a:pt x="1513" y="221"/>
                    <a:pt x="1570" y="227"/>
                  </a:cubicBezTo>
                  <a:cubicBezTo>
                    <a:pt x="1848" y="252"/>
                    <a:pt x="2101" y="328"/>
                    <a:pt x="2354" y="404"/>
                  </a:cubicBezTo>
                  <a:cubicBezTo>
                    <a:pt x="2380" y="404"/>
                    <a:pt x="2405" y="404"/>
                    <a:pt x="2405" y="379"/>
                  </a:cubicBezTo>
                  <a:cubicBezTo>
                    <a:pt x="2405" y="354"/>
                    <a:pt x="2405" y="328"/>
                    <a:pt x="2380" y="328"/>
                  </a:cubicBezTo>
                  <a:cubicBezTo>
                    <a:pt x="2126" y="202"/>
                    <a:pt x="1873" y="75"/>
                    <a:pt x="1595" y="25"/>
                  </a:cubicBezTo>
                  <a:cubicBezTo>
                    <a:pt x="1507" y="9"/>
                    <a:pt x="1416" y="0"/>
                    <a:pt x="1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89"/>
            <p:cNvSpPr/>
            <p:nvPr/>
          </p:nvSpPr>
          <p:spPr>
            <a:xfrm>
              <a:off x="5936666" y="1723669"/>
              <a:ext cx="74618" cy="77462"/>
            </a:xfrm>
            <a:custGeom>
              <a:avLst/>
              <a:gdLst/>
              <a:ahLst/>
              <a:cxnLst/>
              <a:rect l="l" t="t" r="r" b="b"/>
              <a:pathLst>
                <a:path w="1469" h="1525" extrusionOk="0">
                  <a:moveTo>
                    <a:pt x="1251" y="0"/>
                  </a:moveTo>
                  <a:cubicBezTo>
                    <a:pt x="923" y="0"/>
                    <a:pt x="589" y="72"/>
                    <a:pt x="330" y="310"/>
                  </a:cubicBezTo>
                  <a:cubicBezTo>
                    <a:pt x="153" y="436"/>
                    <a:pt x="77" y="664"/>
                    <a:pt x="26" y="866"/>
                  </a:cubicBezTo>
                  <a:cubicBezTo>
                    <a:pt x="1" y="1069"/>
                    <a:pt x="26" y="1271"/>
                    <a:pt x="102" y="1448"/>
                  </a:cubicBezTo>
                  <a:lnTo>
                    <a:pt x="153" y="1524"/>
                  </a:lnTo>
                  <a:cubicBezTo>
                    <a:pt x="153" y="1524"/>
                    <a:pt x="203" y="1474"/>
                    <a:pt x="203" y="1448"/>
                  </a:cubicBezTo>
                  <a:cubicBezTo>
                    <a:pt x="153" y="1069"/>
                    <a:pt x="203" y="689"/>
                    <a:pt x="456" y="487"/>
                  </a:cubicBezTo>
                  <a:cubicBezTo>
                    <a:pt x="709" y="234"/>
                    <a:pt x="1038" y="158"/>
                    <a:pt x="1418" y="82"/>
                  </a:cubicBezTo>
                  <a:cubicBezTo>
                    <a:pt x="1418" y="82"/>
                    <a:pt x="1469" y="82"/>
                    <a:pt x="1469" y="57"/>
                  </a:cubicBezTo>
                  <a:cubicBezTo>
                    <a:pt x="1469" y="31"/>
                    <a:pt x="1469" y="6"/>
                    <a:pt x="1418" y="6"/>
                  </a:cubicBezTo>
                  <a:cubicBezTo>
                    <a:pt x="1363" y="2"/>
                    <a:pt x="1307" y="0"/>
                    <a:pt x="1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 name="Google Shape;1120;p89"/>
          <p:cNvSpPr/>
          <p:nvPr/>
        </p:nvSpPr>
        <p:spPr>
          <a:xfrm rot="9899742">
            <a:off x="-766809" y="4349973"/>
            <a:ext cx="1701663" cy="1863142"/>
          </a:xfrm>
          <a:custGeom>
            <a:avLst/>
            <a:gdLst/>
            <a:ahLst/>
            <a:cxnLst/>
            <a:rect l="l" t="t" r="r" b="b"/>
            <a:pathLst>
              <a:path w="46668" h="45226" extrusionOk="0">
                <a:moveTo>
                  <a:pt x="22247" y="3604"/>
                </a:moveTo>
                <a:cubicBezTo>
                  <a:pt x="22456" y="3797"/>
                  <a:pt x="22634" y="3997"/>
                  <a:pt x="22777" y="4177"/>
                </a:cubicBezTo>
                <a:cubicBezTo>
                  <a:pt x="22929" y="4379"/>
                  <a:pt x="23131" y="4683"/>
                  <a:pt x="23309" y="4986"/>
                </a:cubicBezTo>
                <a:cubicBezTo>
                  <a:pt x="23817" y="5813"/>
                  <a:pt x="24433" y="6782"/>
                  <a:pt x="25200" y="7105"/>
                </a:cubicBezTo>
                <a:lnTo>
                  <a:pt x="25200" y="7105"/>
                </a:lnTo>
                <a:cubicBezTo>
                  <a:pt x="24526" y="6657"/>
                  <a:pt x="24010" y="5891"/>
                  <a:pt x="23536" y="5189"/>
                </a:cubicBezTo>
                <a:cubicBezTo>
                  <a:pt x="23359" y="4885"/>
                  <a:pt x="23131" y="4582"/>
                  <a:pt x="22954" y="4328"/>
                </a:cubicBezTo>
                <a:cubicBezTo>
                  <a:pt x="22722" y="4037"/>
                  <a:pt x="22487" y="3796"/>
                  <a:pt x="22247" y="3604"/>
                </a:cubicBezTo>
                <a:close/>
                <a:moveTo>
                  <a:pt x="26983" y="4053"/>
                </a:moveTo>
                <a:cubicBezTo>
                  <a:pt x="26753" y="4053"/>
                  <a:pt x="26549" y="4175"/>
                  <a:pt x="26345" y="4379"/>
                </a:cubicBezTo>
                <a:cubicBezTo>
                  <a:pt x="26016" y="4733"/>
                  <a:pt x="25966" y="5265"/>
                  <a:pt x="25941" y="5746"/>
                </a:cubicBezTo>
                <a:lnTo>
                  <a:pt x="25941" y="6328"/>
                </a:lnTo>
                <a:lnTo>
                  <a:pt x="25941" y="6707"/>
                </a:lnTo>
                <a:lnTo>
                  <a:pt x="25941" y="6783"/>
                </a:lnTo>
                <a:lnTo>
                  <a:pt x="25941" y="6986"/>
                </a:lnTo>
                <a:lnTo>
                  <a:pt x="25941" y="7138"/>
                </a:lnTo>
                <a:cubicBezTo>
                  <a:pt x="25941" y="7214"/>
                  <a:pt x="25941" y="7239"/>
                  <a:pt x="25915" y="7239"/>
                </a:cubicBezTo>
                <a:lnTo>
                  <a:pt x="25814" y="7239"/>
                </a:lnTo>
                <a:cubicBezTo>
                  <a:pt x="25789" y="7239"/>
                  <a:pt x="25713" y="7239"/>
                  <a:pt x="25662" y="7214"/>
                </a:cubicBezTo>
                <a:cubicBezTo>
                  <a:pt x="25502" y="7205"/>
                  <a:pt x="25348" y="7167"/>
                  <a:pt x="25200" y="7105"/>
                </a:cubicBezTo>
                <a:lnTo>
                  <a:pt x="25200" y="7105"/>
                </a:lnTo>
                <a:cubicBezTo>
                  <a:pt x="25559" y="7344"/>
                  <a:pt x="25964" y="7492"/>
                  <a:pt x="26431" y="7492"/>
                </a:cubicBezTo>
                <a:cubicBezTo>
                  <a:pt x="26445" y="7492"/>
                  <a:pt x="26458" y="7492"/>
                  <a:pt x="26472" y="7492"/>
                </a:cubicBezTo>
                <a:cubicBezTo>
                  <a:pt x="26573" y="7492"/>
                  <a:pt x="26649" y="7416"/>
                  <a:pt x="26649" y="7365"/>
                </a:cubicBezTo>
                <a:cubicBezTo>
                  <a:pt x="26725" y="6986"/>
                  <a:pt x="26700" y="6606"/>
                  <a:pt x="26700" y="6201"/>
                </a:cubicBezTo>
                <a:cubicBezTo>
                  <a:pt x="26674" y="5771"/>
                  <a:pt x="26649" y="5341"/>
                  <a:pt x="26801" y="4936"/>
                </a:cubicBezTo>
                <a:cubicBezTo>
                  <a:pt x="26907" y="4618"/>
                  <a:pt x="27119" y="4318"/>
                  <a:pt x="27453" y="4318"/>
                </a:cubicBezTo>
                <a:cubicBezTo>
                  <a:pt x="27512" y="4318"/>
                  <a:pt x="27575" y="4327"/>
                  <a:pt x="27642" y="4347"/>
                </a:cubicBezTo>
                <a:lnTo>
                  <a:pt x="27642" y="4347"/>
                </a:lnTo>
                <a:cubicBezTo>
                  <a:pt x="27485" y="4212"/>
                  <a:pt x="27320" y="4115"/>
                  <a:pt x="27155" y="4075"/>
                </a:cubicBezTo>
                <a:cubicBezTo>
                  <a:pt x="27096" y="4061"/>
                  <a:pt x="27039" y="4053"/>
                  <a:pt x="26983" y="4053"/>
                </a:cubicBezTo>
                <a:close/>
                <a:moveTo>
                  <a:pt x="27642" y="4347"/>
                </a:moveTo>
                <a:cubicBezTo>
                  <a:pt x="27990" y="4648"/>
                  <a:pt x="28297" y="5132"/>
                  <a:pt x="28471" y="5569"/>
                </a:cubicBezTo>
                <a:cubicBezTo>
                  <a:pt x="28800" y="6277"/>
                  <a:pt x="28724" y="7112"/>
                  <a:pt x="28674" y="7872"/>
                </a:cubicBezTo>
                <a:cubicBezTo>
                  <a:pt x="28623" y="7973"/>
                  <a:pt x="28623" y="8099"/>
                  <a:pt x="28623" y="8175"/>
                </a:cubicBezTo>
                <a:cubicBezTo>
                  <a:pt x="28598" y="8428"/>
                  <a:pt x="28497" y="8732"/>
                  <a:pt x="28446" y="8985"/>
                </a:cubicBezTo>
                <a:cubicBezTo>
                  <a:pt x="28345" y="9289"/>
                  <a:pt x="28218" y="9643"/>
                  <a:pt x="28244" y="9947"/>
                </a:cubicBezTo>
                <a:cubicBezTo>
                  <a:pt x="28277" y="10397"/>
                  <a:pt x="28464" y="10584"/>
                  <a:pt x="28704" y="10680"/>
                </a:cubicBezTo>
                <a:lnTo>
                  <a:pt x="28704" y="10680"/>
                </a:lnTo>
                <a:cubicBezTo>
                  <a:pt x="28514" y="10431"/>
                  <a:pt x="28395" y="10112"/>
                  <a:pt x="28395" y="9770"/>
                </a:cubicBezTo>
                <a:cubicBezTo>
                  <a:pt x="28395" y="9491"/>
                  <a:pt x="28446" y="9263"/>
                  <a:pt x="28547" y="9010"/>
                </a:cubicBezTo>
                <a:cubicBezTo>
                  <a:pt x="28573" y="8884"/>
                  <a:pt x="28648" y="8757"/>
                  <a:pt x="28674" y="8605"/>
                </a:cubicBezTo>
                <a:cubicBezTo>
                  <a:pt x="28800" y="8049"/>
                  <a:pt x="28800" y="7416"/>
                  <a:pt x="28800" y="6783"/>
                </a:cubicBezTo>
                <a:cubicBezTo>
                  <a:pt x="28800" y="6227"/>
                  <a:pt x="28674" y="5720"/>
                  <a:pt x="28421" y="5240"/>
                </a:cubicBezTo>
                <a:cubicBezTo>
                  <a:pt x="28370" y="5138"/>
                  <a:pt x="28319" y="5088"/>
                  <a:pt x="28294" y="5012"/>
                </a:cubicBezTo>
                <a:lnTo>
                  <a:pt x="28269" y="4986"/>
                </a:lnTo>
                <a:cubicBezTo>
                  <a:pt x="28092" y="4759"/>
                  <a:pt x="27915" y="4455"/>
                  <a:pt x="27661" y="4354"/>
                </a:cubicBezTo>
                <a:cubicBezTo>
                  <a:pt x="27655" y="4352"/>
                  <a:pt x="27648" y="4349"/>
                  <a:pt x="27642" y="4347"/>
                </a:cubicBezTo>
                <a:close/>
                <a:moveTo>
                  <a:pt x="28704" y="10680"/>
                </a:moveTo>
                <a:cubicBezTo>
                  <a:pt x="28711" y="10689"/>
                  <a:pt x="28718" y="10698"/>
                  <a:pt x="28724" y="10706"/>
                </a:cubicBezTo>
                <a:cubicBezTo>
                  <a:pt x="28927" y="10934"/>
                  <a:pt x="29079" y="10934"/>
                  <a:pt x="29281" y="10959"/>
                </a:cubicBezTo>
                <a:cubicBezTo>
                  <a:pt x="29408" y="10959"/>
                  <a:pt x="29534" y="11010"/>
                  <a:pt x="29711" y="11060"/>
                </a:cubicBezTo>
                <a:cubicBezTo>
                  <a:pt x="29723" y="11068"/>
                  <a:pt x="29734" y="11076"/>
                  <a:pt x="29746" y="11083"/>
                </a:cubicBezTo>
                <a:lnTo>
                  <a:pt x="29746" y="11083"/>
                </a:lnTo>
                <a:cubicBezTo>
                  <a:pt x="29599" y="10879"/>
                  <a:pt x="29368" y="10822"/>
                  <a:pt x="29104" y="10782"/>
                </a:cubicBezTo>
                <a:cubicBezTo>
                  <a:pt x="28966" y="10756"/>
                  <a:pt x="28828" y="10730"/>
                  <a:pt x="28704" y="10680"/>
                </a:cubicBezTo>
                <a:close/>
                <a:moveTo>
                  <a:pt x="19183" y="4253"/>
                </a:moveTo>
                <a:lnTo>
                  <a:pt x="19209" y="4303"/>
                </a:lnTo>
                <a:cubicBezTo>
                  <a:pt x="19411" y="4455"/>
                  <a:pt x="19614" y="4607"/>
                  <a:pt x="19816" y="4733"/>
                </a:cubicBezTo>
                <a:cubicBezTo>
                  <a:pt x="20069" y="4885"/>
                  <a:pt x="20322" y="5088"/>
                  <a:pt x="20575" y="5315"/>
                </a:cubicBezTo>
                <a:cubicBezTo>
                  <a:pt x="20980" y="5695"/>
                  <a:pt x="21335" y="6125"/>
                  <a:pt x="21638" y="6581"/>
                </a:cubicBezTo>
                <a:cubicBezTo>
                  <a:pt x="21739" y="6707"/>
                  <a:pt x="21841" y="6859"/>
                  <a:pt x="21967" y="6986"/>
                </a:cubicBezTo>
                <a:cubicBezTo>
                  <a:pt x="22777" y="8049"/>
                  <a:pt x="23663" y="9036"/>
                  <a:pt x="24498" y="9947"/>
                </a:cubicBezTo>
                <a:cubicBezTo>
                  <a:pt x="24903" y="10428"/>
                  <a:pt x="25207" y="10807"/>
                  <a:pt x="25510" y="11187"/>
                </a:cubicBezTo>
                <a:lnTo>
                  <a:pt x="25561" y="11263"/>
                </a:lnTo>
                <a:lnTo>
                  <a:pt x="25561" y="11263"/>
                </a:lnTo>
                <a:lnTo>
                  <a:pt x="25510" y="11237"/>
                </a:lnTo>
                <a:cubicBezTo>
                  <a:pt x="24772" y="10816"/>
                  <a:pt x="24104" y="10605"/>
                  <a:pt x="23360" y="10605"/>
                </a:cubicBezTo>
                <a:cubicBezTo>
                  <a:pt x="23212" y="10605"/>
                  <a:pt x="23060" y="10613"/>
                  <a:pt x="22904" y="10630"/>
                </a:cubicBezTo>
                <a:cubicBezTo>
                  <a:pt x="22777" y="10630"/>
                  <a:pt x="22625" y="10655"/>
                  <a:pt x="22499" y="10655"/>
                </a:cubicBezTo>
                <a:cubicBezTo>
                  <a:pt x="22146" y="10691"/>
                  <a:pt x="21782" y="10738"/>
                  <a:pt x="21413" y="10738"/>
                </a:cubicBezTo>
                <a:cubicBezTo>
                  <a:pt x="21253" y="10738"/>
                  <a:pt x="21091" y="10729"/>
                  <a:pt x="20930" y="10706"/>
                </a:cubicBezTo>
                <a:cubicBezTo>
                  <a:pt x="19867" y="10504"/>
                  <a:pt x="19032" y="10175"/>
                  <a:pt x="18222" y="9820"/>
                </a:cubicBezTo>
                <a:lnTo>
                  <a:pt x="18171" y="9820"/>
                </a:lnTo>
                <a:cubicBezTo>
                  <a:pt x="18019" y="9263"/>
                  <a:pt x="17665" y="9061"/>
                  <a:pt x="17159" y="8808"/>
                </a:cubicBezTo>
                <a:cubicBezTo>
                  <a:pt x="16248" y="8352"/>
                  <a:pt x="15514" y="7467"/>
                  <a:pt x="15134" y="6454"/>
                </a:cubicBezTo>
                <a:cubicBezTo>
                  <a:pt x="15058" y="6252"/>
                  <a:pt x="15008" y="6075"/>
                  <a:pt x="15033" y="5872"/>
                </a:cubicBezTo>
                <a:cubicBezTo>
                  <a:pt x="15058" y="5695"/>
                  <a:pt x="15134" y="5569"/>
                  <a:pt x="15286" y="5467"/>
                </a:cubicBezTo>
                <a:cubicBezTo>
                  <a:pt x="15413" y="5388"/>
                  <a:pt x="15588" y="5349"/>
                  <a:pt x="15783" y="5349"/>
                </a:cubicBezTo>
                <a:cubicBezTo>
                  <a:pt x="15900" y="5349"/>
                  <a:pt x="16023" y="5363"/>
                  <a:pt x="16146" y="5391"/>
                </a:cubicBezTo>
                <a:cubicBezTo>
                  <a:pt x="16400" y="5467"/>
                  <a:pt x="16653" y="5619"/>
                  <a:pt x="16906" y="5746"/>
                </a:cubicBezTo>
                <a:lnTo>
                  <a:pt x="16956" y="5771"/>
                </a:lnTo>
                <a:cubicBezTo>
                  <a:pt x="17159" y="5872"/>
                  <a:pt x="17336" y="5999"/>
                  <a:pt x="17538" y="6125"/>
                </a:cubicBezTo>
                <a:cubicBezTo>
                  <a:pt x="18190" y="6525"/>
                  <a:pt x="18964" y="7029"/>
                  <a:pt x="19686" y="7029"/>
                </a:cubicBezTo>
                <a:cubicBezTo>
                  <a:pt x="19833" y="7029"/>
                  <a:pt x="19978" y="7008"/>
                  <a:pt x="20120" y="6960"/>
                </a:cubicBezTo>
                <a:cubicBezTo>
                  <a:pt x="20196" y="6910"/>
                  <a:pt x="20221" y="6885"/>
                  <a:pt x="20246" y="6859"/>
                </a:cubicBezTo>
                <a:cubicBezTo>
                  <a:pt x="20297" y="6783"/>
                  <a:pt x="20246" y="6758"/>
                  <a:pt x="20246" y="6707"/>
                </a:cubicBezTo>
                <a:cubicBezTo>
                  <a:pt x="20170" y="6530"/>
                  <a:pt x="20069" y="6378"/>
                  <a:pt x="19968" y="6201"/>
                </a:cubicBezTo>
                <a:cubicBezTo>
                  <a:pt x="19588" y="5594"/>
                  <a:pt x="19183" y="4885"/>
                  <a:pt x="19183" y="4303"/>
                </a:cubicBezTo>
                <a:lnTo>
                  <a:pt x="19183" y="4253"/>
                </a:lnTo>
                <a:close/>
                <a:moveTo>
                  <a:pt x="29746" y="11083"/>
                </a:moveTo>
                <a:cubicBezTo>
                  <a:pt x="29782" y="11133"/>
                  <a:pt x="29813" y="11192"/>
                  <a:pt x="29838" y="11263"/>
                </a:cubicBezTo>
                <a:cubicBezTo>
                  <a:pt x="29874" y="11371"/>
                  <a:pt x="29865" y="11476"/>
                  <a:pt x="29828" y="11578"/>
                </a:cubicBezTo>
                <a:lnTo>
                  <a:pt x="29828" y="11578"/>
                </a:lnTo>
                <a:cubicBezTo>
                  <a:pt x="29917" y="11489"/>
                  <a:pt x="29984" y="11409"/>
                  <a:pt x="29964" y="11313"/>
                </a:cubicBezTo>
                <a:cubicBezTo>
                  <a:pt x="29964" y="11220"/>
                  <a:pt x="29878" y="11170"/>
                  <a:pt x="29746" y="11083"/>
                </a:cubicBezTo>
                <a:close/>
                <a:moveTo>
                  <a:pt x="29828" y="11578"/>
                </a:moveTo>
                <a:cubicBezTo>
                  <a:pt x="29799" y="11607"/>
                  <a:pt x="29768" y="11636"/>
                  <a:pt x="29737" y="11668"/>
                </a:cubicBezTo>
                <a:cubicBezTo>
                  <a:pt x="29711" y="11693"/>
                  <a:pt x="29661" y="11769"/>
                  <a:pt x="29610" y="11820"/>
                </a:cubicBezTo>
                <a:cubicBezTo>
                  <a:pt x="29560" y="11921"/>
                  <a:pt x="29484" y="12022"/>
                  <a:pt x="29408" y="12073"/>
                </a:cubicBezTo>
                <a:cubicBezTo>
                  <a:pt x="29332" y="12174"/>
                  <a:pt x="29281" y="12275"/>
                  <a:pt x="29180" y="12351"/>
                </a:cubicBezTo>
                <a:cubicBezTo>
                  <a:pt x="29129" y="12427"/>
                  <a:pt x="29079" y="12452"/>
                  <a:pt x="29053" y="12528"/>
                </a:cubicBezTo>
                <a:cubicBezTo>
                  <a:pt x="28949" y="12653"/>
                  <a:pt x="28837" y="12782"/>
                  <a:pt x="28739" y="12919"/>
                </a:cubicBezTo>
                <a:lnTo>
                  <a:pt x="28739" y="12919"/>
                </a:lnTo>
                <a:cubicBezTo>
                  <a:pt x="28824" y="12810"/>
                  <a:pt x="28913" y="12705"/>
                  <a:pt x="29003" y="12604"/>
                </a:cubicBezTo>
                <a:cubicBezTo>
                  <a:pt x="29104" y="12528"/>
                  <a:pt x="29205" y="12402"/>
                  <a:pt x="29306" y="12300"/>
                </a:cubicBezTo>
                <a:cubicBezTo>
                  <a:pt x="29332" y="12224"/>
                  <a:pt x="29382" y="12174"/>
                  <a:pt x="29458" y="12098"/>
                </a:cubicBezTo>
                <a:cubicBezTo>
                  <a:pt x="29605" y="11935"/>
                  <a:pt x="29762" y="11761"/>
                  <a:pt x="29828" y="11578"/>
                </a:cubicBezTo>
                <a:close/>
                <a:moveTo>
                  <a:pt x="28739" y="12919"/>
                </a:moveTo>
                <a:cubicBezTo>
                  <a:pt x="28631" y="13056"/>
                  <a:pt x="28531" y="13197"/>
                  <a:pt x="28446" y="13338"/>
                </a:cubicBezTo>
                <a:cubicBezTo>
                  <a:pt x="28319" y="13591"/>
                  <a:pt x="28294" y="13869"/>
                  <a:pt x="28370" y="14123"/>
                </a:cubicBezTo>
                <a:cubicBezTo>
                  <a:pt x="28471" y="14350"/>
                  <a:pt x="28674" y="14477"/>
                  <a:pt x="28876" y="14553"/>
                </a:cubicBezTo>
                <a:cubicBezTo>
                  <a:pt x="28909" y="14558"/>
                  <a:pt x="28942" y="14562"/>
                  <a:pt x="28973" y="14564"/>
                </a:cubicBezTo>
                <a:lnTo>
                  <a:pt x="28973" y="14564"/>
                </a:lnTo>
                <a:cubicBezTo>
                  <a:pt x="28884" y="14506"/>
                  <a:pt x="28801" y="14436"/>
                  <a:pt x="28724" y="14350"/>
                </a:cubicBezTo>
                <a:cubicBezTo>
                  <a:pt x="28547" y="14123"/>
                  <a:pt x="28446" y="13844"/>
                  <a:pt x="28471" y="13566"/>
                </a:cubicBezTo>
                <a:cubicBezTo>
                  <a:pt x="28486" y="13327"/>
                  <a:pt x="28598" y="13115"/>
                  <a:pt x="28739" y="12919"/>
                </a:cubicBezTo>
                <a:close/>
                <a:moveTo>
                  <a:pt x="35508" y="16183"/>
                </a:moveTo>
                <a:lnTo>
                  <a:pt x="35508" y="16183"/>
                </a:lnTo>
                <a:cubicBezTo>
                  <a:pt x="35525" y="16195"/>
                  <a:pt x="35542" y="16207"/>
                  <a:pt x="35558" y="16220"/>
                </a:cubicBezTo>
                <a:lnTo>
                  <a:pt x="35558" y="16220"/>
                </a:lnTo>
                <a:lnTo>
                  <a:pt x="35558" y="16198"/>
                </a:lnTo>
                <a:lnTo>
                  <a:pt x="35532" y="16198"/>
                </a:lnTo>
                <a:cubicBezTo>
                  <a:pt x="35524" y="16193"/>
                  <a:pt x="35516" y="16188"/>
                  <a:pt x="35508" y="16183"/>
                </a:cubicBezTo>
                <a:close/>
                <a:moveTo>
                  <a:pt x="35869" y="17482"/>
                </a:moveTo>
                <a:cubicBezTo>
                  <a:pt x="35867" y="17493"/>
                  <a:pt x="35864" y="17503"/>
                  <a:pt x="35861" y="17514"/>
                </a:cubicBezTo>
                <a:cubicBezTo>
                  <a:pt x="35813" y="17678"/>
                  <a:pt x="35768" y="17849"/>
                  <a:pt x="35740" y="18014"/>
                </a:cubicBezTo>
                <a:lnTo>
                  <a:pt x="35740" y="18014"/>
                </a:lnTo>
                <a:cubicBezTo>
                  <a:pt x="35746" y="17999"/>
                  <a:pt x="35753" y="17984"/>
                  <a:pt x="35760" y="17969"/>
                </a:cubicBezTo>
                <a:cubicBezTo>
                  <a:pt x="35760" y="17893"/>
                  <a:pt x="35785" y="17868"/>
                  <a:pt x="35785" y="17843"/>
                </a:cubicBezTo>
                <a:cubicBezTo>
                  <a:pt x="35785" y="17792"/>
                  <a:pt x="35811" y="17767"/>
                  <a:pt x="35811" y="17742"/>
                </a:cubicBezTo>
                <a:cubicBezTo>
                  <a:pt x="35831" y="17653"/>
                  <a:pt x="35851" y="17567"/>
                  <a:pt x="35869" y="17482"/>
                </a:cubicBezTo>
                <a:close/>
                <a:moveTo>
                  <a:pt x="34908" y="16005"/>
                </a:moveTo>
                <a:cubicBezTo>
                  <a:pt x="34744" y="16005"/>
                  <a:pt x="34576" y="16036"/>
                  <a:pt x="34419" y="16097"/>
                </a:cubicBezTo>
                <a:cubicBezTo>
                  <a:pt x="33811" y="16350"/>
                  <a:pt x="33381" y="16881"/>
                  <a:pt x="32926" y="17413"/>
                </a:cubicBezTo>
                <a:cubicBezTo>
                  <a:pt x="32815" y="17589"/>
                  <a:pt x="32685" y="17728"/>
                  <a:pt x="32553" y="17895"/>
                </a:cubicBezTo>
                <a:lnTo>
                  <a:pt x="32553" y="17895"/>
                </a:lnTo>
                <a:cubicBezTo>
                  <a:pt x="32535" y="17861"/>
                  <a:pt x="32516" y="17826"/>
                  <a:pt x="32495" y="17792"/>
                </a:cubicBezTo>
                <a:cubicBezTo>
                  <a:pt x="32369" y="17615"/>
                  <a:pt x="32268" y="17413"/>
                  <a:pt x="32116" y="17286"/>
                </a:cubicBezTo>
                <a:cubicBezTo>
                  <a:pt x="32049" y="17231"/>
                  <a:pt x="31975" y="17199"/>
                  <a:pt x="31896" y="17184"/>
                </a:cubicBezTo>
                <a:lnTo>
                  <a:pt x="31896" y="17184"/>
                </a:lnTo>
                <a:cubicBezTo>
                  <a:pt x="32071" y="17331"/>
                  <a:pt x="32207" y="17549"/>
                  <a:pt x="32343" y="17767"/>
                </a:cubicBezTo>
                <a:cubicBezTo>
                  <a:pt x="32369" y="17843"/>
                  <a:pt x="32419" y="17893"/>
                  <a:pt x="32470" y="17969"/>
                </a:cubicBezTo>
                <a:lnTo>
                  <a:pt x="32470" y="17995"/>
                </a:lnTo>
                <a:lnTo>
                  <a:pt x="32495" y="17969"/>
                </a:lnTo>
                <a:cubicBezTo>
                  <a:pt x="32515" y="17944"/>
                  <a:pt x="32534" y="17919"/>
                  <a:pt x="32553" y="17895"/>
                </a:cubicBezTo>
                <a:lnTo>
                  <a:pt x="32553" y="17895"/>
                </a:lnTo>
                <a:cubicBezTo>
                  <a:pt x="32602" y="17985"/>
                  <a:pt x="32649" y="18073"/>
                  <a:pt x="32723" y="18146"/>
                </a:cubicBezTo>
                <a:cubicBezTo>
                  <a:pt x="32748" y="18172"/>
                  <a:pt x="32774" y="18172"/>
                  <a:pt x="32824" y="18172"/>
                </a:cubicBezTo>
                <a:cubicBezTo>
                  <a:pt x="32875" y="18172"/>
                  <a:pt x="32951" y="18146"/>
                  <a:pt x="32976" y="18121"/>
                </a:cubicBezTo>
                <a:cubicBezTo>
                  <a:pt x="33204" y="17893"/>
                  <a:pt x="33381" y="17666"/>
                  <a:pt x="33584" y="17463"/>
                </a:cubicBezTo>
                <a:lnTo>
                  <a:pt x="34140" y="16780"/>
                </a:lnTo>
                <a:cubicBezTo>
                  <a:pt x="34368" y="16577"/>
                  <a:pt x="34646" y="16248"/>
                  <a:pt x="35001" y="16147"/>
                </a:cubicBezTo>
                <a:cubicBezTo>
                  <a:pt x="35074" y="16126"/>
                  <a:pt x="35152" y="16114"/>
                  <a:pt x="35229" y="16114"/>
                </a:cubicBezTo>
                <a:cubicBezTo>
                  <a:pt x="35327" y="16114"/>
                  <a:pt x="35424" y="16134"/>
                  <a:pt x="35508" y="16183"/>
                </a:cubicBezTo>
                <a:lnTo>
                  <a:pt x="35508" y="16183"/>
                </a:lnTo>
                <a:cubicBezTo>
                  <a:pt x="35476" y="16160"/>
                  <a:pt x="35441" y="16140"/>
                  <a:pt x="35406" y="16122"/>
                </a:cubicBezTo>
                <a:cubicBezTo>
                  <a:pt x="35260" y="16042"/>
                  <a:pt x="35087" y="16005"/>
                  <a:pt x="34908" y="16005"/>
                </a:cubicBezTo>
                <a:close/>
                <a:moveTo>
                  <a:pt x="42883" y="1336"/>
                </a:moveTo>
                <a:cubicBezTo>
                  <a:pt x="42445" y="1812"/>
                  <a:pt x="41963" y="2223"/>
                  <a:pt x="41505" y="2633"/>
                </a:cubicBezTo>
                <a:cubicBezTo>
                  <a:pt x="41353" y="2759"/>
                  <a:pt x="41201" y="2911"/>
                  <a:pt x="41049" y="3038"/>
                </a:cubicBezTo>
                <a:cubicBezTo>
                  <a:pt x="40239" y="3721"/>
                  <a:pt x="39556" y="4556"/>
                  <a:pt x="38898" y="5366"/>
                </a:cubicBezTo>
                <a:lnTo>
                  <a:pt x="38797" y="5467"/>
                </a:lnTo>
                <a:cubicBezTo>
                  <a:pt x="37936" y="6505"/>
                  <a:pt x="37076" y="7593"/>
                  <a:pt x="36291" y="8656"/>
                </a:cubicBezTo>
                <a:cubicBezTo>
                  <a:pt x="35608" y="9592"/>
                  <a:pt x="34874" y="10529"/>
                  <a:pt x="34140" y="11415"/>
                </a:cubicBezTo>
                <a:cubicBezTo>
                  <a:pt x="33584" y="12123"/>
                  <a:pt x="32976" y="12781"/>
                  <a:pt x="32369" y="13414"/>
                </a:cubicBezTo>
                <a:cubicBezTo>
                  <a:pt x="31964" y="13819"/>
                  <a:pt x="31559" y="14249"/>
                  <a:pt x="31179" y="14705"/>
                </a:cubicBezTo>
                <a:cubicBezTo>
                  <a:pt x="30825" y="15084"/>
                  <a:pt x="30496" y="15514"/>
                  <a:pt x="30218" y="15945"/>
                </a:cubicBezTo>
                <a:cubicBezTo>
                  <a:pt x="29863" y="16400"/>
                  <a:pt x="29534" y="16881"/>
                  <a:pt x="29104" y="17337"/>
                </a:cubicBezTo>
                <a:lnTo>
                  <a:pt x="28952" y="17488"/>
                </a:lnTo>
                <a:cubicBezTo>
                  <a:pt x="28612" y="17829"/>
                  <a:pt x="28290" y="18169"/>
                  <a:pt x="28435" y="18629"/>
                </a:cubicBezTo>
                <a:lnTo>
                  <a:pt x="28435" y="18629"/>
                </a:lnTo>
                <a:cubicBezTo>
                  <a:pt x="28468" y="18240"/>
                  <a:pt x="28918" y="17753"/>
                  <a:pt x="29231" y="17463"/>
                </a:cubicBezTo>
                <a:cubicBezTo>
                  <a:pt x="29332" y="17362"/>
                  <a:pt x="29382" y="17286"/>
                  <a:pt x="29433" y="17235"/>
                </a:cubicBezTo>
                <a:cubicBezTo>
                  <a:pt x="29838" y="16755"/>
                  <a:pt x="30142" y="16375"/>
                  <a:pt x="30395" y="15995"/>
                </a:cubicBezTo>
                <a:cubicBezTo>
                  <a:pt x="30496" y="15869"/>
                  <a:pt x="30572" y="15768"/>
                  <a:pt x="30648" y="15641"/>
                </a:cubicBezTo>
                <a:cubicBezTo>
                  <a:pt x="30850" y="15388"/>
                  <a:pt x="31027" y="15135"/>
                  <a:pt x="31255" y="14882"/>
                </a:cubicBezTo>
                <a:cubicBezTo>
                  <a:pt x="32622" y="13566"/>
                  <a:pt x="33811" y="12047"/>
                  <a:pt x="34874" y="10706"/>
                </a:cubicBezTo>
                <a:cubicBezTo>
                  <a:pt x="35279" y="10175"/>
                  <a:pt x="35709" y="9618"/>
                  <a:pt x="36140" y="9061"/>
                </a:cubicBezTo>
                <a:cubicBezTo>
                  <a:pt x="37051" y="7872"/>
                  <a:pt x="37987" y="6631"/>
                  <a:pt x="38999" y="5467"/>
                </a:cubicBezTo>
                <a:cubicBezTo>
                  <a:pt x="39632" y="4733"/>
                  <a:pt x="40265" y="3974"/>
                  <a:pt x="40999" y="3341"/>
                </a:cubicBezTo>
                <a:cubicBezTo>
                  <a:pt x="41100" y="3291"/>
                  <a:pt x="41201" y="3190"/>
                  <a:pt x="41252" y="3114"/>
                </a:cubicBezTo>
                <a:cubicBezTo>
                  <a:pt x="41834" y="2658"/>
                  <a:pt x="42391" y="2152"/>
                  <a:pt x="42871" y="1570"/>
                </a:cubicBezTo>
                <a:cubicBezTo>
                  <a:pt x="42918" y="1477"/>
                  <a:pt x="42922" y="1406"/>
                  <a:pt x="42883" y="1336"/>
                </a:cubicBezTo>
                <a:close/>
                <a:moveTo>
                  <a:pt x="35740" y="18014"/>
                </a:moveTo>
                <a:lnTo>
                  <a:pt x="35740" y="18014"/>
                </a:lnTo>
                <a:cubicBezTo>
                  <a:pt x="35680" y="18164"/>
                  <a:pt x="35661" y="18363"/>
                  <a:pt x="35684" y="18501"/>
                </a:cubicBezTo>
                <a:cubicBezTo>
                  <a:pt x="35714" y="18597"/>
                  <a:pt x="35760" y="18667"/>
                  <a:pt x="35816" y="18718"/>
                </a:cubicBezTo>
                <a:lnTo>
                  <a:pt x="35816" y="18718"/>
                </a:lnTo>
                <a:cubicBezTo>
                  <a:pt x="35698" y="18533"/>
                  <a:pt x="35695" y="18281"/>
                  <a:pt x="35740" y="18014"/>
                </a:cubicBezTo>
                <a:close/>
                <a:moveTo>
                  <a:pt x="28435" y="18629"/>
                </a:moveTo>
                <a:cubicBezTo>
                  <a:pt x="28431" y="18681"/>
                  <a:pt x="28434" y="18731"/>
                  <a:pt x="28446" y="18779"/>
                </a:cubicBezTo>
                <a:cubicBezTo>
                  <a:pt x="28466" y="18787"/>
                  <a:pt x="28486" y="18793"/>
                  <a:pt x="28507" y="18797"/>
                </a:cubicBezTo>
                <a:lnTo>
                  <a:pt x="28507" y="18797"/>
                </a:lnTo>
                <a:cubicBezTo>
                  <a:pt x="28476" y="18739"/>
                  <a:pt x="28453" y="18683"/>
                  <a:pt x="28435" y="18629"/>
                </a:cubicBezTo>
                <a:close/>
                <a:moveTo>
                  <a:pt x="31416" y="17003"/>
                </a:moveTo>
                <a:cubicBezTo>
                  <a:pt x="31388" y="17003"/>
                  <a:pt x="31360" y="17005"/>
                  <a:pt x="31331" y="17008"/>
                </a:cubicBezTo>
                <a:cubicBezTo>
                  <a:pt x="30977" y="17033"/>
                  <a:pt x="30622" y="17337"/>
                  <a:pt x="30344" y="17539"/>
                </a:cubicBezTo>
                <a:cubicBezTo>
                  <a:pt x="30319" y="17590"/>
                  <a:pt x="30243" y="17615"/>
                  <a:pt x="30218" y="17640"/>
                </a:cubicBezTo>
                <a:cubicBezTo>
                  <a:pt x="30116" y="17716"/>
                  <a:pt x="30015" y="17792"/>
                  <a:pt x="29863" y="17919"/>
                </a:cubicBezTo>
                <a:cubicBezTo>
                  <a:pt x="29481" y="18301"/>
                  <a:pt x="28958" y="18804"/>
                  <a:pt x="28580" y="18804"/>
                </a:cubicBezTo>
                <a:cubicBezTo>
                  <a:pt x="28555" y="18804"/>
                  <a:pt x="28531" y="18802"/>
                  <a:pt x="28507" y="18797"/>
                </a:cubicBezTo>
                <a:lnTo>
                  <a:pt x="28507" y="18797"/>
                </a:lnTo>
                <a:cubicBezTo>
                  <a:pt x="28526" y="18833"/>
                  <a:pt x="28548" y="18869"/>
                  <a:pt x="28573" y="18906"/>
                </a:cubicBezTo>
                <a:cubicBezTo>
                  <a:pt x="28592" y="18963"/>
                  <a:pt x="28653" y="18991"/>
                  <a:pt x="28715" y="18991"/>
                </a:cubicBezTo>
                <a:cubicBezTo>
                  <a:pt x="28735" y="18991"/>
                  <a:pt x="28756" y="18988"/>
                  <a:pt x="28775" y="18982"/>
                </a:cubicBezTo>
                <a:cubicBezTo>
                  <a:pt x="28842" y="19004"/>
                  <a:pt x="28910" y="19014"/>
                  <a:pt x="28977" y="19014"/>
                </a:cubicBezTo>
                <a:cubicBezTo>
                  <a:pt x="29364" y="19014"/>
                  <a:pt x="29742" y="18672"/>
                  <a:pt x="30066" y="18349"/>
                </a:cubicBezTo>
                <a:lnTo>
                  <a:pt x="30369" y="18020"/>
                </a:lnTo>
                <a:cubicBezTo>
                  <a:pt x="30420" y="17995"/>
                  <a:pt x="30471" y="17969"/>
                  <a:pt x="30496" y="17893"/>
                </a:cubicBezTo>
                <a:cubicBezTo>
                  <a:pt x="30852" y="17597"/>
                  <a:pt x="31378" y="17176"/>
                  <a:pt x="31797" y="17176"/>
                </a:cubicBezTo>
                <a:cubicBezTo>
                  <a:pt x="31831" y="17176"/>
                  <a:pt x="31864" y="17179"/>
                  <a:pt x="31896" y="17184"/>
                </a:cubicBezTo>
                <a:lnTo>
                  <a:pt x="31896" y="17184"/>
                </a:lnTo>
                <a:cubicBezTo>
                  <a:pt x="31764" y="17074"/>
                  <a:pt x="31609" y="17003"/>
                  <a:pt x="31416" y="17003"/>
                </a:cubicBezTo>
                <a:close/>
                <a:moveTo>
                  <a:pt x="9845" y="9365"/>
                </a:moveTo>
                <a:cubicBezTo>
                  <a:pt x="10503" y="9390"/>
                  <a:pt x="11136" y="9770"/>
                  <a:pt x="11718" y="10073"/>
                </a:cubicBezTo>
                <a:cubicBezTo>
                  <a:pt x="11819" y="10149"/>
                  <a:pt x="11945" y="10225"/>
                  <a:pt x="12021" y="10250"/>
                </a:cubicBezTo>
                <a:lnTo>
                  <a:pt x="12123" y="10301"/>
                </a:lnTo>
                <a:cubicBezTo>
                  <a:pt x="12629" y="10605"/>
                  <a:pt x="13185" y="10908"/>
                  <a:pt x="13793" y="10959"/>
                </a:cubicBezTo>
                <a:cubicBezTo>
                  <a:pt x="13844" y="10968"/>
                  <a:pt x="13895" y="10973"/>
                  <a:pt x="13946" y="10973"/>
                </a:cubicBezTo>
                <a:cubicBezTo>
                  <a:pt x="14172" y="10973"/>
                  <a:pt x="14391" y="10890"/>
                  <a:pt x="14577" y="10807"/>
                </a:cubicBezTo>
                <a:cubicBezTo>
                  <a:pt x="14808" y="10736"/>
                  <a:pt x="15051" y="10653"/>
                  <a:pt x="15306" y="10653"/>
                </a:cubicBezTo>
                <a:cubicBezTo>
                  <a:pt x="15415" y="10653"/>
                  <a:pt x="15527" y="10668"/>
                  <a:pt x="15640" y="10706"/>
                </a:cubicBezTo>
                <a:cubicBezTo>
                  <a:pt x="16146" y="10858"/>
                  <a:pt x="16551" y="11288"/>
                  <a:pt x="16906" y="11642"/>
                </a:cubicBezTo>
                <a:cubicBezTo>
                  <a:pt x="16956" y="11718"/>
                  <a:pt x="17058" y="11794"/>
                  <a:pt x="17108" y="11870"/>
                </a:cubicBezTo>
                <a:cubicBezTo>
                  <a:pt x="17716" y="12452"/>
                  <a:pt x="18374" y="13034"/>
                  <a:pt x="19082" y="13566"/>
                </a:cubicBezTo>
                <a:cubicBezTo>
                  <a:pt x="19740" y="14097"/>
                  <a:pt x="20272" y="14477"/>
                  <a:pt x="20778" y="14806"/>
                </a:cubicBezTo>
                <a:cubicBezTo>
                  <a:pt x="20854" y="14831"/>
                  <a:pt x="20904" y="14907"/>
                  <a:pt x="21006" y="14932"/>
                </a:cubicBezTo>
                <a:cubicBezTo>
                  <a:pt x="21484" y="15220"/>
                  <a:pt x="22076" y="15620"/>
                  <a:pt x="22631" y="15620"/>
                </a:cubicBezTo>
                <a:cubicBezTo>
                  <a:pt x="22663" y="15620"/>
                  <a:pt x="22695" y="15618"/>
                  <a:pt x="22726" y="15616"/>
                </a:cubicBezTo>
                <a:cubicBezTo>
                  <a:pt x="22980" y="15590"/>
                  <a:pt x="23131" y="15489"/>
                  <a:pt x="23233" y="15337"/>
                </a:cubicBezTo>
                <a:cubicBezTo>
                  <a:pt x="23410" y="14983"/>
                  <a:pt x="23258" y="14350"/>
                  <a:pt x="23030" y="13920"/>
                </a:cubicBezTo>
                <a:cubicBezTo>
                  <a:pt x="22448" y="12756"/>
                  <a:pt x="21410" y="12275"/>
                  <a:pt x="20322" y="11744"/>
                </a:cubicBezTo>
                <a:lnTo>
                  <a:pt x="19563" y="11364"/>
                </a:lnTo>
                <a:cubicBezTo>
                  <a:pt x="19209" y="11162"/>
                  <a:pt x="18829" y="10984"/>
                  <a:pt x="18551" y="10681"/>
                </a:cubicBezTo>
                <a:cubicBezTo>
                  <a:pt x="18348" y="10504"/>
                  <a:pt x="18298" y="10377"/>
                  <a:pt x="18247" y="10175"/>
                </a:cubicBezTo>
                <a:lnTo>
                  <a:pt x="18247" y="10149"/>
                </a:lnTo>
                <a:lnTo>
                  <a:pt x="18298" y="10149"/>
                </a:lnTo>
                <a:cubicBezTo>
                  <a:pt x="19294" y="10557"/>
                  <a:pt x="20352" y="10924"/>
                  <a:pt x="21452" y="10924"/>
                </a:cubicBezTo>
                <a:cubicBezTo>
                  <a:pt x="21581" y="10924"/>
                  <a:pt x="21711" y="10919"/>
                  <a:pt x="21841" y="10908"/>
                </a:cubicBezTo>
                <a:cubicBezTo>
                  <a:pt x="21993" y="10908"/>
                  <a:pt x="22195" y="10883"/>
                  <a:pt x="22347" y="10858"/>
                </a:cubicBezTo>
                <a:cubicBezTo>
                  <a:pt x="22693" y="10803"/>
                  <a:pt x="23053" y="10762"/>
                  <a:pt x="23398" y="10762"/>
                </a:cubicBezTo>
                <a:cubicBezTo>
                  <a:pt x="23531" y="10762"/>
                  <a:pt x="23662" y="10768"/>
                  <a:pt x="23789" y="10782"/>
                </a:cubicBezTo>
                <a:cubicBezTo>
                  <a:pt x="24549" y="10883"/>
                  <a:pt x="25181" y="11313"/>
                  <a:pt x="25789" y="11744"/>
                </a:cubicBezTo>
                <a:lnTo>
                  <a:pt x="25915" y="11820"/>
                </a:lnTo>
                <a:cubicBezTo>
                  <a:pt x="25991" y="11946"/>
                  <a:pt x="26042" y="12047"/>
                  <a:pt x="26118" y="12174"/>
                </a:cubicBezTo>
                <a:cubicBezTo>
                  <a:pt x="26371" y="12629"/>
                  <a:pt x="26523" y="13060"/>
                  <a:pt x="26649" y="13540"/>
                </a:cubicBezTo>
                <a:cubicBezTo>
                  <a:pt x="26750" y="13895"/>
                  <a:pt x="26801" y="14224"/>
                  <a:pt x="26877" y="14553"/>
                </a:cubicBezTo>
                <a:cubicBezTo>
                  <a:pt x="27029" y="15312"/>
                  <a:pt x="27181" y="16046"/>
                  <a:pt x="27535" y="16729"/>
                </a:cubicBezTo>
                <a:cubicBezTo>
                  <a:pt x="27434" y="16830"/>
                  <a:pt x="27332" y="16957"/>
                  <a:pt x="27257" y="17058"/>
                </a:cubicBezTo>
                <a:lnTo>
                  <a:pt x="27155" y="17134"/>
                </a:lnTo>
                <a:cubicBezTo>
                  <a:pt x="26573" y="17767"/>
                  <a:pt x="25991" y="18450"/>
                  <a:pt x="25283" y="19133"/>
                </a:cubicBezTo>
                <a:cubicBezTo>
                  <a:pt x="25257" y="19133"/>
                  <a:pt x="25257" y="19133"/>
                  <a:pt x="25232" y="19159"/>
                </a:cubicBezTo>
                <a:cubicBezTo>
                  <a:pt x="25202" y="19178"/>
                  <a:pt x="25165" y="19186"/>
                  <a:pt x="25123" y="19186"/>
                </a:cubicBezTo>
                <a:cubicBezTo>
                  <a:pt x="24881" y="19186"/>
                  <a:pt x="24459" y="18900"/>
                  <a:pt x="24093" y="18577"/>
                </a:cubicBezTo>
                <a:cubicBezTo>
                  <a:pt x="24042" y="18526"/>
                  <a:pt x="24017" y="18501"/>
                  <a:pt x="23992" y="18501"/>
                </a:cubicBezTo>
                <a:cubicBezTo>
                  <a:pt x="23536" y="18146"/>
                  <a:pt x="23106" y="17817"/>
                  <a:pt x="22701" y="17413"/>
                </a:cubicBezTo>
                <a:lnTo>
                  <a:pt x="22499" y="17261"/>
                </a:lnTo>
                <a:cubicBezTo>
                  <a:pt x="21461" y="16375"/>
                  <a:pt x="20246" y="15818"/>
                  <a:pt x="19183" y="15312"/>
                </a:cubicBezTo>
                <a:cubicBezTo>
                  <a:pt x="18348" y="14932"/>
                  <a:pt x="17462" y="14452"/>
                  <a:pt x="16678" y="13819"/>
                </a:cubicBezTo>
                <a:cubicBezTo>
                  <a:pt x="16577" y="13743"/>
                  <a:pt x="16501" y="13667"/>
                  <a:pt x="16425" y="13591"/>
                </a:cubicBezTo>
                <a:cubicBezTo>
                  <a:pt x="15792" y="13085"/>
                  <a:pt x="15159" y="12553"/>
                  <a:pt x="14476" y="12098"/>
                </a:cubicBezTo>
                <a:cubicBezTo>
                  <a:pt x="13742" y="11642"/>
                  <a:pt x="12958" y="11263"/>
                  <a:pt x="12123" y="10934"/>
                </a:cubicBezTo>
                <a:cubicBezTo>
                  <a:pt x="11971" y="10883"/>
                  <a:pt x="11844" y="10833"/>
                  <a:pt x="11692" y="10782"/>
                </a:cubicBezTo>
                <a:cubicBezTo>
                  <a:pt x="10807" y="10529"/>
                  <a:pt x="9921" y="10225"/>
                  <a:pt x="9162" y="9618"/>
                </a:cubicBezTo>
                <a:cubicBezTo>
                  <a:pt x="9288" y="9415"/>
                  <a:pt x="9491" y="9365"/>
                  <a:pt x="9845" y="9365"/>
                </a:cubicBezTo>
                <a:close/>
                <a:moveTo>
                  <a:pt x="9086" y="10023"/>
                </a:moveTo>
                <a:lnTo>
                  <a:pt x="9111" y="10048"/>
                </a:lnTo>
                <a:cubicBezTo>
                  <a:pt x="9895" y="10630"/>
                  <a:pt x="10857" y="10959"/>
                  <a:pt x="11768" y="11313"/>
                </a:cubicBezTo>
                <a:cubicBezTo>
                  <a:pt x="12603" y="11642"/>
                  <a:pt x="13439" y="11946"/>
                  <a:pt x="14198" y="12452"/>
                </a:cubicBezTo>
                <a:cubicBezTo>
                  <a:pt x="14755" y="12807"/>
                  <a:pt x="15210" y="13211"/>
                  <a:pt x="15691" y="13591"/>
                </a:cubicBezTo>
                <a:cubicBezTo>
                  <a:pt x="16071" y="13920"/>
                  <a:pt x="16475" y="14224"/>
                  <a:pt x="16906" y="14502"/>
                </a:cubicBezTo>
                <a:cubicBezTo>
                  <a:pt x="17665" y="15059"/>
                  <a:pt x="18500" y="15464"/>
                  <a:pt x="19335" y="15843"/>
                </a:cubicBezTo>
                <a:cubicBezTo>
                  <a:pt x="19436" y="15869"/>
                  <a:pt x="19487" y="15945"/>
                  <a:pt x="19588" y="15970"/>
                </a:cubicBezTo>
                <a:lnTo>
                  <a:pt x="19740" y="16021"/>
                </a:lnTo>
                <a:cubicBezTo>
                  <a:pt x="20398" y="16350"/>
                  <a:pt x="21081" y="16653"/>
                  <a:pt x="21638" y="17109"/>
                </a:cubicBezTo>
                <a:cubicBezTo>
                  <a:pt x="21891" y="17337"/>
                  <a:pt x="22144" y="17564"/>
                  <a:pt x="22397" y="17742"/>
                </a:cubicBezTo>
                <a:cubicBezTo>
                  <a:pt x="22625" y="17919"/>
                  <a:pt x="22853" y="18121"/>
                  <a:pt x="23106" y="18298"/>
                </a:cubicBezTo>
                <a:cubicBezTo>
                  <a:pt x="23157" y="18349"/>
                  <a:pt x="23233" y="18450"/>
                  <a:pt x="23309" y="18501"/>
                </a:cubicBezTo>
                <a:cubicBezTo>
                  <a:pt x="23713" y="18804"/>
                  <a:pt x="24296" y="19361"/>
                  <a:pt x="24802" y="19513"/>
                </a:cubicBezTo>
                <a:lnTo>
                  <a:pt x="24852" y="19513"/>
                </a:lnTo>
                <a:lnTo>
                  <a:pt x="24802" y="19538"/>
                </a:lnTo>
                <a:cubicBezTo>
                  <a:pt x="24549" y="19791"/>
                  <a:pt x="24346" y="20019"/>
                  <a:pt x="24093" y="20247"/>
                </a:cubicBezTo>
                <a:cubicBezTo>
                  <a:pt x="23334" y="20956"/>
                  <a:pt x="22651" y="21639"/>
                  <a:pt x="22018" y="22322"/>
                </a:cubicBezTo>
                <a:cubicBezTo>
                  <a:pt x="21993" y="22322"/>
                  <a:pt x="21967" y="22322"/>
                  <a:pt x="21942" y="22348"/>
                </a:cubicBezTo>
                <a:cubicBezTo>
                  <a:pt x="21633" y="22521"/>
                  <a:pt x="21269" y="22595"/>
                  <a:pt x="20879" y="22595"/>
                </a:cubicBezTo>
                <a:cubicBezTo>
                  <a:pt x="19736" y="22595"/>
                  <a:pt x="18375" y="21958"/>
                  <a:pt x="17564" y="21335"/>
                </a:cubicBezTo>
                <a:cubicBezTo>
                  <a:pt x="16804" y="20778"/>
                  <a:pt x="15995" y="20374"/>
                  <a:pt x="15159" y="19994"/>
                </a:cubicBezTo>
                <a:lnTo>
                  <a:pt x="14021" y="19412"/>
                </a:lnTo>
                <a:cubicBezTo>
                  <a:pt x="13616" y="19184"/>
                  <a:pt x="13261" y="18982"/>
                  <a:pt x="12958" y="18653"/>
                </a:cubicBezTo>
                <a:cubicBezTo>
                  <a:pt x="12781" y="18501"/>
                  <a:pt x="12705" y="18298"/>
                  <a:pt x="12578" y="18146"/>
                </a:cubicBezTo>
                <a:cubicBezTo>
                  <a:pt x="12477" y="17995"/>
                  <a:pt x="12376" y="17843"/>
                  <a:pt x="12249" y="17716"/>
                </a:cubicBezTo>
                <a:cubicBezTo>
                  <a:pt x="11895" y="17286"/>
                  <a:pt x="11465" y="17109"/>
                  <a:pt x="10984" y="16881"/>
                </a:cubicBezTo>
                <a:lnTo>
                  <a:pt x="10807" y="16780"/>
                </a:lnTo>
                <a:cubicBezTo>
                  <a:pt x="9212" y="16071"/>
                  <a:pt x="7896" y="15312"/>
                  <a:pt x="6808" y="14502"/>
                </a:cubicBezTo>
                <a:lnTo>
                  <a:pt x="6808" y="14502"/>
                </a:lnTo>
                <a:lnTo>
                  <a:pt x="6884" y="14553"/>
                </a:lnTo>
                <a:lnTo>
                  <a:pt x="6909" y="14553"/>
                </a:lnTo>
                <a:cubicBezTo>
                  <a:pt x="6970" y="14538"/>
                  <a:pt x="7036" y="14531"/>
                  <a:pt x="7105" y="14531"/>
                </a:cubicBezTo>
                <a:cubicBezTo>
                  <a:pt x="7493" y="14531"/>
                  <a:pt x="7966" y="14741"/>
                  <a:pt x="8073" y="14806"/>
                </a:cubicBezTo>
                <a:cubicBezTo>
                  <a:pt x="8605" y="15059"/>
                  <a:pt x="9111" y="15261"/>
                  <a:pt x="9718" y="15464"/>
                </a:cubicBezTo>
                <a:cubicBezTo>
                  <a:pt x="10553" y="15768"/>
                  <a:pt x="11237" y="16198"/>
                  <a:pt x="12021" y="16755"/>
                </a:cubicBezTo>
                <a:cubicBezTo>
                  <a:pt x="13388" y="17742"/>
                  <a:pt x="14906" y="18602"/>
                  <a:pt x="16627" y="19412"/>
                </a:cubicBezTo>
                <a:cubicBezTo>
                  <a:pt x="17423" y="19791"/>
                  <a:pt x="18276" y="20156"/>
                  <a:pt x="19100" y="20156"/>
                </a:cubicBezTo>
                <a:cubicBezTo>
                  <a:pt x="19377" y="20156"/>
                  <a:pt x="19650" y="20115"/>
                  <a:pt x="19917" y="20019"/>
                </a:cubicBezTo>
                <a:cubicBezTo>
                  <a:pt x="20297" y="19893"/>
                  <a:pt x="20550" y="19640"/>
                  <a:pt x="20626" y="19387"/>
                </a:cubicBezTo>
                <a:cubicBezTo>
                  <a:pt x="20727" y="19108"/>
                  <a:pt x="20626" y="18779"/>
                  <a:pt x="20423" y="18501"/>
                </a:cubicBezTo>
                <a:cubicBezTo>
                  <a:pt x="19841" y="17767"/>
                  <a:pt x="18981" y="17463"/>
                  <a:pt x="18146" y="17159"/>
                </a:cubicBezTo>
                <a:lnTo>
                  <a:pt x="18019" y="17134"/>
                </a:lnTo>
                <a:cubicBezTo>
                  <a:pt x="17943" y="17109"/>
                  <a:pt x="17893" y="17109"/>
                  <a:pt x="17791" y="17084"/>
                </a:cubicBezTo>
                <a:cubicBezTo>
                  <a:pt x="17108" y="16856"/>
                  <a:pt x="16172" y="16527"/>
                  <a:pt x="15969" y="15843"/>
                </a:cubicBezTo>
                <a:cubicBezTo>
                  <a:pt x="15944" y="15717"/>
                  <a:pt x="15944" y="15616"/>
                  <a:pt x="15919" y="15514"/>
                </a:cubicBezTo>
                <a:cubicBezTo>
                  <a:pt x="15893" y="15363"/>
                  <a:pt x="15893" y="15211"/>
                  <a:pt x="15767" y="15059"/>
                </a:cubicBezTo>
                <a:cubicBezTo>
                  <a:pt x="15640" y="14831"/>
                  <a:pt x="15413" y="14629"/>
                  <a:pt x="15210" y="14477"/>
                </a:cubicBezTo>
                <a:cubicBezTo>
                  <a:pt x="14400" y="13794"/>
                  <a:pt x="13413" y="13211"/>
                  <a:pt x="12502" y="12705"/>
                </a:cubicBezTo>
                <a:cubicBezTo>
                  <a:pt x="12350" y="12604"/>
                  <a:pt x="12224" y="12553"/>
                  <a:pt x="12047" y="12452"/>
                </a:cubicBezTo>
                <a:cubicBezTo>
                  <a:pt x="11161" y="11971"/>
                  <a:pt x="10275" y="11516"/>
                  <a:pt x="9592" y="10807"/>
                </a:cubicBezTo>
                <a:cubicBezTo>
                  <a:pt x="9389" y="10630"/>
                  <a:pt x="9212" y="10326"/>
                  <a:pt x="9111" y="10073"/>
                </a:cubicBezTo>
                <a:lnTo>
                  <a:pt x="9086" y="10023"/>
                </a:lnTo>
                <a:close/>
                <a:moveTo>
                  <a:pt x="44744" y="20019"/>
                </a:moveTo>
                <a:cubicBezTo>
                  <a:pt x="44744" y="20146"/>
                  <a:pt x="44719" y="20247"/>
                  <a:pt x="44643" y="20348"/>
                </a:cubicBezTo>
                <a:cubicBezTo>
                  <a:pt x="44618" y="20399"/>
                  <a:pt x="44592" y="20475"/>
                  <a:pt x="44592" y="20500"/>
                </a:cubicBezTo>
                <a:cubicBezTo>
                  <a:pt x="44415" y="20829"/>
                  <a:pt x="44289" y="21057"/>
                  <a:pt x="44643" y="21386"/>
                </a:cubicBezTo>
                <a:cubicBezTo>
                  <a:pt x="44896" y="21614"/>
                  <a:pt x="45174" y="21765"/>
                  <a:pt x="45503" y="21917"/>
                </a:cubicBezTo>
                <a:cubicBezTo>
                  <a:pt x="45731" y="22019"/>
                  <a:pt x="45908" y="22145"/>
                  <a:pt x="46111" y="22272"/>
                </a:cubicBezTo>
                <a:cubicBezTo>
                  <a:pt x="46313" y="22398"/>
                  <a:pt x="46440" y="22550"/>
                  <a:pt x="46516" y="22677"/>
                </a:cubicBezTo>
                <a:cubicBezTo>
                  <a:pt x="46566" y="22803"/>
                  <a:pt x="46566" y="22904"/>
                  <a:pt x="46541" y="23031"/>
                </a:cubicBezTo>
                <a:cubicBezTo>
                  <a:pt x="46415" y="23461"/>
                  <a:pt x="45554" y="23714"/>
                  <a:pt x="45048" y="23714"/>
                </a:cubicBezTo>
                <a:cubicBezTo>
                  <a:pt x="44238" y="23714"/>
                  <a:pt x="43479" y="23461"/>
                  <a:pt x="42720" y="23208"/>
                </a:cubicBezTo>
                <a:cubicBezTo>
                  <a:pt x="41951" y="22952"/>
                  <a:pt x="41183" y="22696"/>
                  <a:pt x="40376" y="22696"/>
                </a:cubicBezTo>
                <a:cubicBezTo>
                  <a:pt x="40305" y="22696"/>
                  <a:pt x="40235" y="22698"/>
                  <a:pt x="40164" y="22702"/>
                </a:cubicBezTo>
                <a:cubicBezTo>
                  <a:pt x="39936" y="22727"/>
                  <a:pt x="39733" y="22778"/>
                  <a:pt x="39607" y="22904"/>
                </a:cubicBezTo>
                <a:cubicBezTo>
                  <a:pt x="38620" y="22398"/>
                  <a:pt x="37582" y="22094"/>
                  <a:pt x="36545" y="22044"/>
                </a:cubicBezTo>
                <a:cubicBezTo>
                  <a:pt x="36393" y="22035"/>
                  <a:pt x="36246" y="22033"/>
                  <a:pt x="36108" y="22033"/>
                </a:cubicBezTo>
                <a:cubicBezTo>
                  <a:pt x="35830" y="22033"/>
                  <a:pt x="35583" y="22044"/>
                  <a:pt x="35380" y="22044"/>
                </a:cubicBezTo>
                <a:lnTo>
                  <a:pt x="35304" y="22044"/>
                </a:lnTo>
                <a:lnTo>
                  <a:pt x="35330" y="22019"/>
                </a:lnTo>
                <a:cubicBezTo>
                  <a:pt x="36848" y="20778"/>
                  <a:pt x="38797" y="20728"/>
                  <a:pt x="40644" y="20652"/>
                </a:cubicBezTo>
                <a:cubicBezTo>
                  <a:pt x="42062" y="20551"/>
                  <a:pt x="43479" y="20500"/>
                  <a:pt x="44744" y="20019"/>
                </a:cubicBezTo>
                <a:close/>
                <a:moveTo>
                  <a:pt x="39355" y="23348"/>
                </a:moveTo>
                <a:lnTo>
                  <a:pt x="39355" y="23348"/>
                </a:lnTo>
                <a:cubicBezTo>
                  <a:pt x="39344" y="23376"/>
                  <a:pt x="39335" y="23405"/>
                  <a:pt x="39328" y="23436"/>
                </a:cubicBezTo>
                <a:cubicBezTo>
                  <a:pt x="39261" y="23721"/>
                  <a:pt x="39461" y="24096"/>
                  <a:pt x="39707" y="24441"/>
                </a:cubicBezTo>
                <a:lnTo>
                  <a:pt x="39707" y="24441"/>
                </a:lnTo>
                <a:cubicBezTo>
                  <a:pt x="39578" y="24217"/>
                  <a:pt x="39472" y="23984"/>
                  <a:pt x="39404" y="23739"/>
                </a:cubicBezTo>
                <a:cubicBezTo>
                  <a:pt x="39352" y="23601"/>
                  <a:pt x="39336" y="23463"/>
                  <a:pt x="39355" y="23348"/>
                </a:cubicBezTo>
                <a:close/>
                <a:moveTo>
                  <a:pt x="6631" y="14755"/>
                </a:moveTo>
                <a:lnTo>
                  <a:pt x="6656" y="14806"/>
                </a:lnTo>
                <a:cubicBezTo>
                  <a:pt x="7820" y="15641"/>
                  <a:pt x="9212" y="16451"/>
                  <a:pt x="11085" y="17286"/>
                </a:cubicBezTo>
                <a:cubicBezTo>
                  <a:pt x="11642" y="17539"/>
                  <a:pt x="11996" y="17843"/>
                  <a:pt x="12350" y="18298"/>
                </a:cubicBezTo>
                <a:cubicBezTo>
                  <a:pt x="12401" y="18374"/>
                  <a:pt x="12452" y="18425"/>
                  <a:pt x="12477" y="18526"/>
                </a:cubicBezTo>
                <a:cubicBezTo>
                  <a:pt x="12629" y="18754"/>
                  <a:pt x="12755" y="18982"/>
                  <a:pt x="12958" y="19133"/>
                </a:cubicBezTo>
                <a:cubicBezTo>
                  <a:pt x="13388" y="19538"/>
                  <a:pt x="13995" y="19817"/>
                  <a:pt x="14552" y="20070"/>
                </a:cubicBezTo>
                <a:cubicBezTo>
                  <a:pt x="14653" y="20120"/>
                  <a:pt x="14729" y="20146"/>
                  <a:pt x="14805" y="20171"/>
                </a:cubicBezTo>
                <a:cubicBezTo>
                  <a:pt x="14906" y="20247"/>
                  <a:pt x="15033" y="20272"/>
                  <a:pt x="15134" y="20323"/>
                </a:cubicBezTo>
                <a:cubicBezTo>
                  <a:pt x="15691" y="20576"/>
                  <a:pt x="16298" y="20880"/>
                  <a:pt x="16830" y="21209"/>
                </a:cubicBezTo>
                <a:cubicBezTo>
                  <a:pt x="17032" y="21335"/>
                  <a:pt x="17235" y="21512"/>
                  <a:pt x="17437" y="21639"/>
                </a:cubicBezTo>
                <a:cubicBezTo>
                  <a:pt x="17842" y="21943"/>
                  <a:pt x="18222" y="22221"/>
                  <a:pt x="18703" y="22423"/>
                </a:cubicBezTo>
                <a:cubicBezTo>
                  <a:pt x="19120" y="22612"/>
                  <a:pt x="20125" y="22955"/>
                  <a:pt x="21047" y="22955"/>
                </a:cubicBezTo>
                <a:cubicBezTo>
                  <a:pt x="21241" y="22955"/>
                  <a:pt x="21432" y="22940"/>
                  <a:pt x="21613" y="22904"/>
                </a:cubicBezTo>
                <a:lnTo>
                  <a:pt x="21689" y="22904"/>
                </a:lnTo>
                <a:lnTo>
                  <a:pt x="21638" y="22930"/>
                </a:lnTo>
                <a:cubicBezTo>
                  <a:pt x="21486" y="23107"/>
                  <a:pt x="21360" y="23284"/>
                  <a:pt x="21233" y="23436"/>
                </a:cubicBezTo>
                <a:cubicBezTo>
                  <a:pt x="20449" y="24448"/>
                  <a:pt x="19816" y="25587"/>
                  <a:pt x="19209" y="26700"/>
                </a:cubicBezTo>
                <a:cubicBezTo>
                  <a:pt x="19183" y="26726"/>
                  <a:pt x="19158" y="26776"/>
                  <a:pt x="19158" y="26827"/>
                </a:cubicBezTo>
                <a:cubicBezTo>
                  <a:pt x="19158" y="26852"/>
                  <a:pt x="19107" y="26878"/>
                  <a:pt x="19107" y="26903"/>
                </a:cubicBezTo>
                <a:cubicBezTo>
                  <a:pt x="18912" y="26916"/>
                  <a:pt x="18712" y="26922"/>
                  <a:pt x="18508" y="26922"/>
                </a:cubicBezTo>
                <a:cubicBezTo>
                  <a:pt x="17501" y="26922"/>
                  <a:pt x="16389" y="26767"/>
                  <a:pt x="15084" y="26473"/>
                </a:cubicBezTo>
                <a:cubicBezTo>
                  <a:pt x="14856" y="26397"/>
                  <a:pt x="14552" y="26346"/>
                  <a:pt x="14274" y="26321"/>
                </a:cubicBezTo>
                <a:cubicBezTo>
                  <a:pt x="13160" y="26093"/>
                  <a:pt x="12021" y="25865"/>
                  <a:pt x="11136" y="25233"/>
                </a:cubicBezTo>
                <a:cubicBezTo>
                  <a:pt x="10224" y="24575"/>
                  <a:pt x="9187" y="24043"/>
                  <a:pt x="7972" y="23588"/>
                </a:cubicBezTo>
                <a:cubicBezTo>
                  <a:pt x="7795" y="23537"/>
                  <a:pt x="7592" y="23436"/>
                  <a:pt x="7390" y="23360"/>
                </a:cubicBezTo>
                <a:cubicBezTo>
                  <a:pt x="6555" y="23056"/>
                  <a:pt x="5694" y="22727"/>
                  <a:pt x="4884" y="22677"/>
                </a:cubicBezTo>
                <a:lnTo>
                  <a:pt x="4783" y="22677"/>
                </a:lnTo>
                <a:lnTo>
                  <a:pt x="4809" y="22651"/>
                </a:lnTo>
                <a:cubicBezTo>
                  <a:pt x="5062" y="22442"/>
                  <a:pt x="5407" y="22372"/>
                  <a:pt x="5772" y="22372"/>
                </a:cubicBezTo>
                <a:cubicBezTo>
                  <a:pt x="6244" y="22372"/>
                  <a:pt x="6751" y="22490"/>
                  <a:pt x="7137" y="22575"/>
                </a:cubicBezTo>
                <a:lnTo>
                  <a:pt x="7188" y="22575"/>
                </a:lnTo>
                <a:lnTo>
                  <a:pt x="7567" y="22677"/>
                </a:lnTo>
                <a:cubicBezTo>
                  <a:pt x="7972" y="22778"/>
                  <a:pt x="8402" y="22904"/>
                  <a:pt x="8807" y="22930"/>
                </a:cubicBezTo>
                <a:cubicBezTo>
                  <a:pt x="8881" y="22937"/>
                  <a:pt x="8958" y="22940"/>
                  <a:pt x="9035" y="22940"/>
                </a:cubicBezTo>
                <a:cubicBezTo>
                  <a:pt x="9223" y="22940"/>
                  <a:pt x="9420" y="22922"/>
                  <a:pt x="9617" y="22904"/>
                </a:cubicBezTo>
                <a:cubicBezTo>
                  <a:pt x="9833" y="22870"/>
                  <a:pt x="10048" y="22846"/>
                  <a:pt x="10259" y="22846"/>
                </a:cubicBezTo>
                <a:cubicBezTo>
                  <a:pt x="10519" y="22846"/>
                  <a:pt x="10772" y="22883"/>
                  <a:pt x="11009" y="22980"/>
                </a:cubicBezTo>
                <a:cubicBezTo>
                  <a:pt x="11313" y="23107"/>
                  <a:pt x="11566" y="23335"/>
                  <a:pt x="11819" y="23537"/>
                </a:cubicBezTo>
                <a:cubicBezTo>
                  <a:pt x="11996" y="23689"/>
                  <a:pt x="12224" y="23841"/>
                  <a:pt x="12452" y="23967"/>
                </a:cubicBezTo>
                <a:cubicBezTo>
                  <a:pt x="12831" y="24195"/>
                  <a:pt x="13337" y="24473"/>
                  <a:pt x="13869" y="24600"/>
                </a:cubicBezTo>
                <a:cubicBezTo>
                  <a:pt x="14026" y="24652"/>
                  <a:pt x="14225" y="24698"/>
                  <a:pt x="14422" y="24698"/>
                </a:cubicBezTo>
                <a:cubicBezTo>
                  <a:pt x="14604" y="24698"/>
                  <a:pt x="14786" y="24659"/>
                  <a:pt x="14932" y="24549"/>
                </a:cubicBezTo>
                <a:cubicBezTo>
                  <a:pt x="15185" y="24347"/>
                  <a:pt x="15185" y="24170"/>
                  <a:pt x="15159" y="23917"/>
                </a:cubicBezTo>
                <a:lnTo>
                  <a:pt x="15159" y="23739"/>
                </a:lnTo>
                <a:cubicBezTo>
                  <a:pt x="15134" y="22575"/>
                  <a:pt x="14476" y="21411"/>
                  <a:pt x="13388" y="20627"/>
                </a:cubicBezTo>
                <a:cubicBezTo>
                  <a:pt x="12958" y="20298"/>
                  <a:pt x="12452" y="20045"/>
                  <a:pt x="11844" y="19791"/>
                </a:cubicBezTo>
                <a:cubicBezTo>
                  <a:pt x="11768" y="19766"/>
                  <a:pt x="11692" y="19741"/>
                  <a:pt x="11591" y="19716"/>
                </a:cubicBezTo>
                <a:cubicBezTo>
                  <a:pt x="11110" y="19538"/>
                  <a:pt x="10553" y="19361"/>
                  <a:pt x="10478" y="19007"/>
                </a:cubicBezTo>
                <a:cubicBezTo>
                  <a:pt x="10452" y="18855"/>
                  <a:pt x="10553" y="18653"/>
                  <a:pt x="10807" y="18475"/>
                </a:cubicBezTo>
                <a:cubicBezTo>
                  <a:pt x="10832" y="18450"/>
                  <a:pt x="10857" y="18400"/>
                  <a:pt x="10857" y="18349"/>
                </a:cubicBezTo>
                <a:cubicBezTo>
                  <a:pt x="10857" y="18273"/>
                  <a:pt x="10832" y="18248"/>
                  <a:pt x="10807" y="18222"/>
                </a:cubicBezTo>
                <a:cubicBezTo>
                  <a:pt x="10300" y="17767"/>
                  <a:pt x="9693" y="17413"/>
                  <a:pt x="9162" y="17109"/>
                </a:cubicBezTo>
                <a:cubicBezTo>
                  <a:pt x="8453" y="16704"/>
                  <a:pt x="7770" y="16274"/>
                  <a:pt x="7188" y="15717"/>
                </a:cubicBezTo>
                <a:lnTo>
                  <a:pt x="7137" y="15641"/>
                </a:lnTo>
                <a:cubicBezTo>
                  <a:pt x="6934" y="15464"/>
                  <a:pt x="6580" y="15135"/>
                  <a:pt x="6631" y="14856"/>
                </a:cubicBezTo>
                <a:lnTo>
                  <a:pt x="6631" y="14806"/>
                </a:lnTo>
                <a:lnTo>
                  <a:pt x="6631" y="14755"/>
                </a:lnTo>
                <a:close/>
                <a:moveTo>
                  <a:pt x="4606" y="22980"/>
                </a:moveTo>
                <a:cubicBezTo>
                  <a:pt x="5239" y="22980"/>
                  <a:pt x="5770" y="23208"/>
                  <a:pt x="6378" y="23436"/>
                </a:cubicBezTo>
                <a:cubicBezTo>
                  <a:pt x="6428" y="23461"/>
                  <a:pt x="6504" y="23461"/>
                  <a:pt x="6555" y="23512"/>
                </a:cubicBezTo>
                <a:cubicBezTo>
                  <a:pt x="6783" y="23588"/>
                  <a:pt x="7036" y="23664"/>
                  <a:pt x="7263" y="23739"/>
                </a:cubicBezTo>
                <a:cubicBezTo>
                  <a:pt x="7643" y="23891"/>
                  <a:pt x="8023" y="23993"/>
                  <a:pt x="8402" y="24170"/>
                </a:cubicBezTo>
                <a:lnTo>
                  <a:pt x="8453" y="24195"/>
                </a:lnTo>
                <a:cubicBezTo>
                  <a:pt x="9086" y="24448"/>
                  <a:pt x="9718" y="24726"/>
                  <a:pt x="10300" y="25106"/>
                </a:cubicBezTo>
                <a:cubicBezTo>
                  <a:pt x="10452" y="25207"/>
                  <a:pt x="10579" y="25334"/>
                  <a:pt x="10731" y="25435"/>
                </a:cubicBezTo>
                <a:cubicBezTo>
                  <a:pt x="11060" y="25688"/>
                  <a:pt x="11363" y="25891"/>
                  <a:pt x="11743" y="26068"/>
                </a:cubicBezTo>
                <a:cubicBezTo>
                  <a:pt x="12578" y="26397"/>
                  <a:pt x="13514" y="26574"/>
                  <a:pt x="14400" y="26751"/>
                </a:cubicBezTo>
                <a:cubicBezTo>
                  <a:pt x="14729" y="26827"/>
                  <a:pt x="15008" y="26878"/>
                  <a:pt x="15286" y="26954"/>
                </a:cubicBezTo>
                <a:cubicBezTo>
                  <a:pt x="16469" y="27209"/>
                  <a:pt x="17525" y="27336"/>
                  <a:pt x="18511" y="27336"/>
                </a:cubicBezTo>
                <a:cubicBezTo>
                  <a:pt x="18601" y="27336"/>
                  <a:pt x="18690" y="27335"/>
                  <a:pt x="18778" y="27333"/>
                </a:cubicBezTo>
                <a:lnTo>
                  <a:pt x="18804" y="27333"/>
                </a:lnTo>
                <a:lnTo>
                  <a:pt x="18778" y="27358"/>
                </a:lnTo>
                <a:cubicBezTo>
                  <a:pt x="18146" y="28421"/>
                  <a:pt x="17336" y="29560"/>
                  <a:pt x="16298" y="30902"/>
                </a:cubicBezTo>
                <a:cubicBezTo>
                  <a:pt x="15855" y="31026"/>
                  <a:pt x="15388" y="31088"/>
                  <a:pt x="14843" y="31088"/>
                </a:cubicBezTo>
                <a:cubicBezTo>
                  <a:pt x="14610" y="31088"/>
                  <a:pt x="14362" y="31076"/>
                  <a:pt x="14097" y="31053"/>
                </a:cubicBezTo>
                <a:cubicBezTo>
                  <a:pt x="13413" y="31003"/>
                  <a:pt x="12882" y="30775"/>
                  <a:pt x="12325" y="30522"/>
                </a:cubicBezTo>
                <a:cubicBezTo>
                  <a:pt x="12224" y="30497"/>
                  <a:pt x="12123" y="30421"/>
                  <a:pt x="11996" y="30395"/>
                </a:cubicBezTo>
                <a:cubicBezTo>
                  <a:pt x="11060" y="29990"/>
                  <a:pt x="9870" y="29763"/>
                  <a:pt x="8478" y="29737"/>
                </a:cubicBezTo>
                <a:cubicBezTo>
                  <a:pt x="8149" y="29737"/>
                  <a:pt x="7770" y="29763"/>
                  <a:pt x="7415" y="29763"/>
                </a:cubicBezTo>
                <a:cubicBezTo>
                  <a:pt x="7137" y="29788"/>
                  <a:pt x="6833" y="29788"/>
                  <a:pt x="6580" y="29788"/>
                </a:cubicBezTo>
                <a:cubicBezTo>
                  <a:pt x="6251" y="29788"/>
                  <a:pt x="5897" y="29763"/>
                  <a:pt x="5568" y="29687"/>
                </a:cubicBezTo>
                <a:cubicBezTo>
                  <a:pt x="5264" y="29661"/>
                  <a:pt x="4986" y="29611"/>
                  <a:pt x="4657" y="29611"/>
                </a:cubicBezTo>
                <a:cubicBezTo>
                  <a:pt x="4302" y="29611"/>
                  <a:pt x="3923" y="29661"/>
                  <a:pt x="3594" y="29687"/>
                </a:cubicBezTo>
                <a:cubicBezTo>
                  <a:pt x="3290" y="29737"/>
                  <a:pt x="2986" y="29788"/>
                  <a:pt x="2657" y="29788"/>
                </a:cubicBezTo>
                <a:cubicBezTo>
                  <a:pt x="2500" y="29810"/>
                  <a:pt x="2336" y="29819"/>
                  <a:pt x="2163" y="29819"/>
                </a:cubicBezTo>
                <a:cubicBezTo>
                  <a:pt x="1726" y="29819"/>
                  <a:pt x="1231" y="29759"/>
                  <a:pt x="633" y="29687"/>
                </a:cubicBezTo>
                <a:cubicBezTo>
                  <a:pt x="810" y="29434"/>
                  <a:pt x="1012" y="29282"/>
                  <a:pt x="1139" y="29231"/>
                </a:cubicBezTo>
                <a:cubicBezTo>
                  <a:pt x="1594" y="28947"/>
                  <a:pt x="2036" y="28890"/>
                  <a:pt x="2474" y="28890"/>
                </a:cubicBezTo>
                <a:cubicBezTo>
                  <a:pt x="2619" y="28890"/>
                  <a:pt x="2765" y="28896"/>
                  <a:pt x="2910" y="28902"/>
                </a:cubicBezTo>
                <a:cubicBezTo>
                  <a:pt x="3045" y="28902"/>
                  <a:pt x="3192" y="28913"/>
                  <a:pt x="3327" y="28913"/>
                </a:cubicBezTo>
                <a:cubicBezTo>
                  <a:pt x="3394" y="28913"/>
                  <a:pt x="3459" y="28911"/>
                  <a:pt x="3518" y="28902"/>
                </a:cubicBezTo>
                <a:cubicBezTo>
                  <a:pt x="4125" y="28902"/>
                  <a:pt x="4555" y="28649"/>
                  <a:pt x="5062" y="28371"/>
                </a:cubicBezTo>
                <a:cubicBezTo>
                  <a:pt x="5138" y="28345"/>
                  <a:pt x="5239" y="28270"/>
                  <a:pt x="5289" y="28244"/>
                </a:cubicBezTo>
                <a:cubicBezTo>
                  <a:pt x="5810" y="27960"/>
                  <a:pt x="6271" y="27834"/>
                  <a:pt x="6747" y="27834"/>
                </a:cubicBezTo>
                <a:cubicBezTo>
                  <a:pt x="7035" y="27834"/>
                  <a:pt x="7328" y="27880"/>
                  <a:pt x="7643" y="27966"/>
                </a:cubicBezTo>
                <a:cubicBezTo>
                  <a:pt x="8073" y="28092"/>
                  <a:pt x="8478" y="28244"/>
                  <a:pt x="8908" y="28421"/>
                </a:cubicBezTo>
                <a:cubicBezTo>
                  <a:pt x="9566" y="28725"/>
                  <a:pt x="10224" y="28978"/>
                  <a:pt x="10984" y="29029"/>
                </a:cubicBezTo>
                <a:cubicBezTo>
                  <a:pt x="11131" y="29039"/>
                  <a:pt x="11270" y="29044"/>
                  <a:pt x="11401" y="29044"/>
                </a:cubicBezTo>
                <a:cubicBezTo>
                  <a:pt x="12235" y="29044"/>
                  <a:pt x="12725" y="28834"/>
                  <a:pt x="12856" y="28396"/>
                </a:cubicBezTo>
                <a:cubicBezTo>
                  <a:pt x="13110" y="27662"/>
                  <a:pt x="12198" y="27029"/>
                  <a:pt x="11515" y="26776"/>
                </a:cubicBezTo>
                <a:cubicBezTo>
                  <a:pt x="11237" y="26700"/>
                  <a:pt x="10958" y="26625"/>
                  <a:pt x="10655" y="26574"/>
                </a:cubicBezTo>
                <a:lnTo>
                  <a:pt x="9921" y="26371"/>
                </a:lnTo>
                <a:cubicBezTo>
                  <a:pt x="9617" y="26270"/>
                  <a:pt x="9288" y="26144"/>
                  <a:pt x="9035" y="25941"/>
                </a:cubicBezTo>
                <a:cubicBezTo>
                  <a:pt x="8858" y="25764"/>
                  <a:pt x="8782" y="25587"/>
                  <a:pt x="8706" y="25384"/>
                </a:cubicBezTo>
                <a:cubicBezTo>
                  <a:pt x="8681" y="25258"/>
                  <a:pt x="8605" y="25182"/>
                  <a:pt x="8554" y="25055"/>
                </a:cubicBezTo>
                <a:cubicBezTo>
                  <a:pt x="8175" y="24448"/>
                  <a:pt x="7415" y="24322"/>
                  <a:pt x="6681" y="24195"/>
                </a:cubicBezTo>
                <a:cubicBezTo>
                  <a:pt x="6327" y="24119"/>
                  <a:pt x="6023" y="24094"/>
                  <a:pt x="5745" y="23967"/>
                </a:cubicBezTo>
                <a:cubicBezTo>
                  <a:pt x="5289" y="23815"/>
                  <a:pt x="4555" y="23461"/>
                  <a:pt x="4555" y="23031"/>
                </a:cubicBezTo>
                <a:lnTo>
                  <a:pt x="4555" y="22980"/>
                </a:lnTo>
                <a:close/>
                <a:moveTo>
                  <a:pt x="25561" y="19412"/>
                </a:moveTo>
                <a:cubicBezTo>
                  <a:pt x="26472" y="19766"/>
                  <a:pt x="27332" y="20272"/>
                  <a:pt x="28193" y="20778"/>
                </a:cubicBezTo>
                <a:cubicBezTo>
                  <a:pt x="29382" y="21512"/>
                  <a:pt x="30622" y="22221"/>
                  <a:pt x="32014" y="22474"/>
                </a:cubicBezTo>
                <a:cubicBezTo>
                  <a:pt x="32014" y="22474"/>
                  <a:pt x="32065" y="22525"/>
                  <a:pt x="32090" y="22525"/>
                </a:cubicBezTo>
                <a:cubicBezTo>
                  <a:pt x="32698" y="22778"/>
                  <a:pt x="33204" y="23183"/>
                  <a:pt x="33659" y="23562"/>
                </a:cubicBezTo>
                <a:cubicBezTo>
                  <a:pt x="33862" y="23714"/>
                  <a:pt x="34039" y="23841"/>
                  <a:pt x="34242" y="23993"/>
                </a:cubicBezTo>
                <a:cubicBezTo>
                  <a:pt x="35178" y="24701"/>
                  <a:pt x="35760" y="25486"/>
                  <a:pt x="36367" y="26574"/>
                </a:cubicBezTo>
                <a:cubicBezTo>
                  <a:pt x="36165" y="26700"/>
                  <a:pt x="36140" y="27004"/>
                  <a:pt x="36317" y="27409"/>
                </a:cubicBezTo>
                <a:cubicBezTo>
                  <a:pt x="36570" y="27890"/>
                  <a:pt x="37000" y="28270"/>
                  <a:pt x="37380" y="28624"/>
                </a:cubicBezTo>
                <a:cubicBezTo>
                  <a:pt x="37785" y="28978"/>
                  <a:pt x="38190" y="29358"/>
                  <a:pt x="38443" y="29864"/>
                </a:cubicBezTo>
                <a:cubicBezTo>
                  <a:pt x="38468" y="29889"/>
                  <a:pt x="38468" y="29915"/>
                  <a:pt x="38519" y="29940"/>
                </a:cubicBezTo>
                <a:cubicBezTo>
                  <a:pt x="38772" y="30446"/>
                  <a:pt x="38848" y="31003"/>
                  <a:pt x="38848" y="31534"/>
                </a:cubicBezTo>
                <a:cubicBezTo>
                  <a:pt x="38848" y="31813"/>
                  <a:pt x="38822" y="32015"/>
                  <a:pt x="38721" y="32066"/>
                </a:cubicBezTo>
                <a:cubicBezTo>
                  <a:pt x="38699" y="32087"/>
                  <a:pt x="38670" y="32097"/>
                  <a:pt x="38633" y="32097"/>
                </a:cubicBezTo>
                <a:cubicBezTo>
                  <a:pt x="38539" y="32097"/>
                  <a:pt x="38396" y="32037"/>
                  <a:pt x="38215" y="31964"/>
                </a:cubicBezTo>
                <a:cubicBezTo>
                  <a:pt x="37456" y="31635"/>
                  <a:pt x="36798" y="31028"/>
                  <a:pt x="36165" y="30471"/>
                </a:cubicBezTo>
                <a:cubicBezTo>
                  <a:pt x="35406" y="29763"/>
                  <a:pt x="34874" y="29054"/>
                  <a:pt x="34419" y="28270"/>
                </a:cubicBezTo>
                <a:cubicBezTo>
                  <a:pt x="34267" y="27991"/>
                  <a:pt x="34115" y="27662"/>
                  <a:pt x="33988" y="27358"/>
                </a:cubicBezTo>
                <a:cubicBezTo>
                  <a:pt x="33735" y="26776"/>
                  <a:pt x="33457" y="26220"/>
                  <a:pt x="33103" y="25739"/>
                </a:cubicBezTo>
                <a:cubicBezTo>
                  <a:pt x="32571" y="25005"/>
                  <a:pt x="31761" y="24322"/>
                  <a:pt x="30850" y="23739"/>
                </a:cubicBezTo>
                <a:cubicBezTo>
                  <a:pt x="30600" y="23596"/>
                  <a:pt x="29984" y="23226"/>
                  <a:pt x="29402" y="23226"/>
                </a:cubicBezTo>
                <a:cubicBezTo>
                  <a:pt x="29161" y="23226"/>
                  <a:pt x="28925" y="23290"/>
                  <a:pt x="28724" y="23461"/>
                </a:cubicBezTo>
                <a:cubicBezTo>
                  <a:pt x="28269" y="23866"/>
                  <a:pt x="28269" y="24549"/>
                  <a:pt x="28345" y="25005"/>
                </a:cubicBezTo>
                <a:cubicBezTo>
                  <a:pt x="28471" y="25638"/>
                  <a:pt x="28775" y="26220"/>
                  <a:pt x="29028" y="26523"/>
                </a:cubicBezTo>
                <a:cubicBezTo>
                  <a:pt x="29534" y="27207"/>
                  <a:pt x="30218" y="27637"/>
                  <a:pt x="30876" y="27991"/>
                </a:cubicBezTo>
                <a:cubicBezTo>
                  <a:pt x="31382" y="28270"/>
                  <a:pt x="31812" y="28548"/>
                  <a:pt x="31863" y="29257"/>
                </a:cubicBezTo>
                <a:cubicBezTo>
                  <a:pt x="31888" y="29408"/>
                  <a:pt x="31863" y="29560"/>
                  <a:pt x="31863" y="29737"/>
                </a:cubicBezTo>
                <a:lnTo>
                  <a:pt x="31863" y="29940"/>
                </a:lnTo>
                <a:lnTo>
                  <a:pt x="31863" y="29990"/>
                </a:lnTo>
                <a:lnTo>
                  <a:pt x="31837" y="29990"/>
                </a:lnTo>
                <a:cubicBezTo>
                  <a:pt x="30977" y="29560"/>
                  <a:pt x="30319" y="28978"/>
                  <a:pt x="29661" y="28345"/>
                </a:cubicBezTo>
                <a:cubicBezTo>
                  <a:pt x="29433" y="28143"/>
                  <a:pt x="29231" y="27915"/>
                  <a:pt x="28977" y="27738"/>
                </a:cubicBezTo>
                <a:cubicBezTo>
                  <a:pt x="28724" y="27510"/>
                  <a:pt x="28522" y="27333"/>
                  <a:pt x="28269" y="27131"/>
                </a:cubicBezTo>
                <a:cubicBezTo>
                  <a:pt x="27535" y="26574"/>
                  <a:pt x="26776" y="25967"/>
                  <a:pt x="26295" y="25106"/>
                </a:cubicBezTo>
                <a:cubicBezTo>
                  <a:pt x="25915" y="24448"/>
                  <a:pt x="25612" y="23739"/>
                  <a:pt x="25283" y="23081"/>
                </a:cubicBezTo>
                <a:cubicBezTo>
                  <a:pt x="25181" y="22904"/>
                  <a:pt x="25131" y="22727"/>
                  <a:pt x="25029" y="22550"/>
                </a:cubicBezTo>
                <a:cubicBezTo>
                  <a:pt x="25004" y="22449"/>
                  <a:pt x="24928" y="22348"/>
                  <a:pt x="24903" y="22272"/>
                </a:cubicBezTo>
                <a:cubicBezTo>
                  <a:pt x="24675" y="21791"/>
                  <a:pt x="24473" y="21259"/>
                  <a:pt x="24042" y="20930"/>
                </a:cubicBezTo>
                <a:lnTo>
                  <a:pt x="24017" y="20930"/>
                </a:lnTo>
                <a:cubicBezTo>
                  <a:pt x="24498" y="20449"/>
                  <a:pt x="25029" y="19943"/>
                  <a:pt x="25536" y="19412"/>
                </a:cubicBezTo>
                <a:close/>
                <a:moveTo>
                  <a:pt x="4569" y="29894"/>
                </a:moveTo>
                <a:cubicBezTo>
                  <a:pt x="4899" y="29894"/>
                  <a:pt x="5214" y="29936"/>
                  <a:pt x="5542" y="29990"/>
                </a:cubicBezTo>
                <a:cubicBezTo>
                  <a:pt x="5821" y="30016"/>
                  <a:pt x="6099" y="30041"/>
                  <a:pt x="6428" y="30041"/>
                </a:cubicBezTo>
                <a:cubicBezTo>
                  <a:pt x="6783" y="30041"/>
                  <a:pt x="7162" y="30016"/>
                  <a:pt x="7491" y="30016"/>
                </a:cubicBezTo>
                <a:cubicBezTo>
                  <a:pt x="7742" y="29998"/>
                  <a:pt x="8005" y="29980"/>
                  <a:pt x="8263" y="29980"/>
                </a:cubicBezTo>
                <a:cubicBezTo>
                  <a:pt x="8370" y="29980"/>
                  <a:pt x="8476" y="29983"/>
                  <a:pt x="8579" y="29990"/>
                </a:cubicBezTo>
                <a:cubicBezTo>
                  <a:pt x="9364" y="29990"/>
                  <a:pt x="10123" y="30092"/>
                  <a:pt x="10857" y="30269"/>
                </a:cubicBezTo>
                <a:cubicBezTo>
                  <a:pt x="11389" y="30395"/>
                  <a:pt x="11869" y="30623"/>
                  <a:pt x="12350" y="30851"/>
                </a:cubicBezTo>
                <a:cubicBezTo>
                  <a:pt x="12502" y="30902"/>
                  <a:pt x="12654" y="30977"/>
                  <a:pt x="12806" y="31053"/>
                </a:cubicBezTo>
                <a:cubicBezTo>
                  <a:pt x="13360" y="31298"/>
                  <a:pt x="14061" y="31427"/>
                  <a:pt x="14774" y="31427"/>
                </a:cubicBezTo>
                <a:cubicBezTo>
                  <a:pt x="15168" y="31427"/>
                  <a:pt x="15566" y="31388"/>
                  <a:pt x="15944" y="31306"/>
                </a:cubicBezTo>
                <a:lnTo>
                  <a:pt x="16020" y="31306"/>
                </a:lnTo>
                <a:lnTo>
                  <a:pt x="15969" y="31357"/>
                </a:lnTo>
                <a:cubicBezTo>
                  <a:pt x="15564" y="31889"/>
                  <a:pt x="15134" y="32420"/>
                  <a:pt x="14679" y="32926"/>
                </a:cubicBezTo>
                <a:cubicBezTo>
                  <a:pt x="14426" y="33255"/>
                  <a:pt x="14147" y="33584"/>
                  <a:pt x="13869" y="33913"/>
                </a:cubicBezTo>
                <a:cubicBezTo>
                  <a:pt x="13439" y="34419"/>
                  <a:pt x="13008" y="34900"/>
                  <a:pt x="12553" y="35356"/>
                </a:cubicBezTo>
                <a:cubicBezTo>
                  <a:pt x="12527" y="35356"/>
                  <a:pt x="12502" y="35356"/>
                  <a:pt x="12477" y="35406"/>
                </a:cubicBezTo>
                <a:cubicBezTo>
                  <a:pt x="11905" y="35819"/>
                  <a:pt x="11242" y="35951"/>
                  <a:pt x="10543" y="35951"/>
                </a:cubicBezTo>
                <a:cubicBezTo>
                  <a:pt x="9913" y="35951"/>
                  <a:pt x="9253" y="35843"/>
                  <a:pt x="8605" y="35735"/>
                </a:cubicBezTo>
                <a:cubicBezTo>
                  <a:pt x="8073" y="35659"/>
                  <a:pt x="7592" y="35583"/>
                  <a:pt x="7112" y="35558"/>
                </a:cubicBezTo>
                <a:cubicBezTo>
                  <a:pt x="5441" y="35558"/>
                  <a:pt x="4024" y="36469"/>
                  <a:pt x="2632" y="37355"/>
                </a:cubicBezTo>
                <a:cubicBezTo>
                  <a:pt x="2354" y="37532"/>
                  <a:pt x="2025" y="37735"/>
                  <a:pt x="1746" y="37912"/>
                </a:cubicBezTo>
                <a:lnTo>
                  <a:pt x="1721" y="37912"/>
                </a:lnTo>
                <a:lnTo>
                  <a:pt x="1721" y="37886"/>
                </a:lnTo>
                <a:cubicBezTo>
                  <a:pt x="1620" y="37608"/>
                  <a:pt x="1696" y="37228"/>
                  <a:pt x="1848" y="36925"/>
                </a:cubicBezTo>
                <a:cubicBezTo>
                  <a:pt x="2328" y="35963"/>
                  <a:pt x="3341" y="35204"/>
                  <a:pt x="4151" y="34647"/>
                </a:cubicBezTo>
                <a:cubicBezTo>
                  <a:pt x="5112" y="33964"/>
                  <a:pt x="6201" y="33837"/>
                  <a:pt x="7289" y="33711"/>
                </a:cubicBezTo>
                <a:cubicBezTo>
                  <a:pt x="7567" y="33685"/>
                  <a:pt x="7846" y="33660"/>
                  <a:pt x="8175" y="33584"/>
                </a:cubicBezTo>
                <a:cubicBezTo>
                  <a:pt x="9820" y="33331"/>
                  <a:pt x="10756" y="32825"/>
                  <a:pt x="10857" y="32167"/>
                </a:cubicBezTo>
                <a:cubicBezTo>
                  <a:pt x="10882" y="31964"/>
                  <a:pt x="10832" y="31813"/>
                  <a:pt x="10731" y="31686"/>
                </a:cubicBezTo>
                <a:cubicBezTo>
                  <a:pt x="10461" y="31372"/>
                  <a:pt x="9854" y="31277"/>
                  <a:pt x="9473" y="31277"/>
                </a:cubicBezTo>
                <a:cubicBezTo>
                  <a:pt x="9424" y="31277"/>
                  <a:pt x="9379" y="31278"/>
                  <a:pt x="9339" y="31281"/>
                </a:cubicBezTo>
                <a:cubicBezTo>
                  <a:pt x="8934" y="31281"/>
                  <a:pt x="8579" y="31433"/>
                  <a:pt x="8200" y="31560"/>
                </a:cubicBezTo>
                <a:cubicBezTo>
                  <a:pt x="7972" y="31661"/>
                  <a:pt x="7770" y="31737"/>
                  <a:pt x="7491" y="31787"/>
                </a:cubicBezTo>
                <a:cubicBezTo>
                  <a:pt x="7338" y="31826"/>
                  <a:pt x="7196" y="31843"/>
                  <a:pt x="7064" y="31843"/>
                </a:cubicBezTo>
                <a:cubicBezTo>
                  <a:pt x="6586" y="31843"/>
                  <a:pt x="6234" y="31620"/>
                  <a:pt x="5897" y="31382"/>
                </a:cubicBezTo>
                <a:cubicBezTo>
                  <a:pt x="5669" y="31256"/>
                  <a:pt x="5441" y="31104"/>
                  <a:pt x="5188" y="30977"/>
                </a:cubicBezTo>
                <a:cubicBezTo>
                  <a:pt x="5026" y="30896"/>
                  <a:pt x="4879" y="30863"/>
                  <a:pt x="4733" y="30863"/>
                </a:cubicBezTo>
                <a:cubicBezTo>
                  <a:pt x="4562" y="30863"/>
                  <a:pt x="4393" y="30909"/>
                  <a:pt x="4201" y="30977"/>
                </a:cubicBezTo>
                <a:cubicBezTo>
                  <a:pt x="3767" y="31102"/>
                  <a:pt x="3294" y="31216"/>
                  <a:pt x="2789" y="31216"/>
                </a:cubicBezTo>
                <a:cubicBezTo>
                  <a:pt x="2470" y="31216"/>
                  <a:pt x="2139" y="31171"/>
                  <a:pt x="1797" y="31053"/>
                </a:cubicBezTo>
                <a:cubicBezTo>
                  <a:pt x="1341" y="30927"/>
                  <a:pt x="582" y="30598"/>
                  <a:pt x="532" y="30016"/>
                </a:cubicBezTo>
                <a:lnTo>
                  <a:pt x="532" y="29990"/>
                </a:lnTo>
                <a:lnTo>
                  <a:pt x="532" y="29965"/>
                </a:lnTo>
                <a:lnTo>
                  <a:pt x="582" y="29965"/>
                </a:lnTo>
                <a:cubicBezTo>
                  <a:pt x="1134" y="30036"/>
                  <a:pt x="1675" y="30073"/>
                  <a:pt x="2223" y="30073"/>
                </a:cubicBezTo>
                <a:cubicBezTo>
                  <a:pt x="2856" y="30073"/>
                  <a:pt x="3498" y="30023"/>
                  <a:pt x="4176" y="29915"/>
                </a:cubicBezTo>
                <a:cubicBezTo>
                  <a:pt x="4310" y="29900"/>
                  <a:pt x="4440" y="29894"/>
                  <a:pt x="4569" y="29894"/>
                </a:cubicBezTo>
                <a:close/>
                <a:moveTo>
                  <a:pt x="23865" y="21158"/>
                </a:moveTo>
                <a:cubicBezTo>
                  <a:pt x="24296" y="21436"/>
                  <a:pt x="24599" y="22069"/>
                  <a:pt x="24802" y="22677"/>
                </a:cubicBezTo>
                <a:cubicBezTo>
                  <a:pt x="24878" y="22879"/>
                  <a:pt x="24979" y="23056"/>
                  <a:pt x="25029" y="23183"/>
                </a:cubicBezTo>
                <a:cubicBezTo>
                  <a:pt x="25156" y="23410"/>
                  <a:pt x="25257" y="23664"/>
                  <a:pt x="25384" y="23917"/>
                </a:cubicBezTo>
                <a:cubicBezTo>
                  <a:pt x="25738" y="24676"/>
                  <a:pt x="26118" y="25460"/>
                  <a:pt x="26649" y="26093"/>
                </a:cubicBezTo>
                <a:cubicBezTo>
                  <a:pt x="27155" y="26675"/>
                  <a:pt x="27763" y="27131"/>
                  <a:pt x="28319" y="27612"/>
                </a:cubicBezTo>
                <a:cubicBezTo>
                  <a:pt x="28775" y="27966"/>
                  <a:pt x="29205" y="28345"/>
                  <a:pt x="29610" y="28725"/>
                </a:cubicBezTo>
                <a:cubicBezTo>
                  <a:pt x="30420" y="29484"/>
                  <a:pt x="31103" y="29990"/>
                  <a:pt x="31964" y="30319"/>
                </a:cubicBezTo>
                <a:cubicBezTo>
                  <a:pt x="31989" y="30395"/>
                  <a:pt x="31989" y="30471"/>
                  <a:pt x="32014" y="30522"/>
                </a:cubicBezTo>
                <a:cubicBezTo>
                  <a:pt x="32217" y="31028"/>
                  <a:pt x="32521" y="31458"/>
                  <a:pt x="32850" y="31889"/>
                </a:cubicBezTo>
                <a:cubicBezTo>
                  <a:pt x="33027" y="32142"/>
                  <a:pt x="33229" y="32395"/>
                  <a:pt x="33381" y="32648"/>
                </a:cubicBezTo>
                <a:cubicBezTo>
                  <a:pt x="33457" y="32724"/>
                  <a:pt x="33482" y="32800"/>
                  <a:pt x="33508" y="32850"/>
                </a:cubicBezTo>
                <a:cubicBezTo>
                  <a:pt x="33887" y="33559"/>
                  <a:pt x="33786" y="33812"/>
                  <a:pt x="33634" y="33913"/>
                </a:cubicBezTo>
                <a:cubicBezTo>
                  <a:pt x="33612" y="33924"/>
                  <a:pt x="33584" y="33930"/>
                  <a:pt x="33552" y="33930"/>
                </a:cubicBezTo>
                <a:cubicBezTo>
                  <a:pt x="33366" y="33930"/>
                  <a:pt x="33017" y="33741"/>
                  <a:pt x="32521" y="33331"/>
                </a:cubicBezTo>
                <a:cubicBezTo>
                  <a:pt x="31812" y="32698"/>
                  <a:pt x="31255" y="31889"/>
                  <a:pt x="30800" y="31104"/>
                </a:cubicBezTo>
                <a:cubicBezTo>
                  <a:pt x="30597" y="30775"/>
                  <a:pt x="30369" y="30421"/>
                  <a:pt x="30167" y="30117"/>
                </a:cubicBezTo>
                <a:cubicBezTo>
                  <a:pt x="29484" y="29155"/>
                  <a:pt x="28674" y="28194"/>
                  <a:pt x="27636" y="28067"/>
                </a:cubicBezTo>
                <a:cubicBezTo>
                  <a:pt x="27558" y="28054"/>
                  <a:pt x="27479" y="28048"/>
                  <a:pt x="27400" y="28048"/>
                </a:cubicBezTo>
                <a:cubicBezTo>
                  <a:pt x="27020" y="28048"/>
                  <a:pt x="26643" y="28195"/>
                  <a:pt x="26371" y="28447"/>
                </a:cubicBezTo>
                <a:cubicBezTo>
                  <a:pt x="26118" y="28649"/>
                  <a:pt x="25941" y="28953"/>
                  <a:pt x="25915" y="29257"/>
                </a:cubicBezTo>
                <a:cubicBezTo>
                  <a:pt x="25890" y="30168"/>
                  <a:pt x="26674" y="31053"/>
                  <a:pt x="27257" y="31686"/>
                </a:cubicBezTo>
                <a:cubicBezTo>
                  <a:pt x="27636" y="32116"/>
                  <a:pt x="28066" y="32521"/>
                  <a:pt x="28471" y="32901"/>
                </a:cubicBezTo>
                <a:cubicBezTo>
                  <a:pt x="28977" y="33382"/>
                  <a:pt x="29534" y="33837"/>
                  <a:pt x="29964" y="34394"/>
                </a:cubicBezTo>
                <a:cubicBezTo>
                  <a:pt x="30597" y="35153"/>
                  <a:pt x="30951" y="36090"/>
                  <a:pt x="31053" y="37228"/>
                </a:cubicBezTo>
                <a:lnTo>
                  <a:pt x="31053" y="37330"/>
                </a:lnTo>
                <a:cubicBezTo>
                  <a:pt x="31078" y="37583"/>
                  <a:pt x="31078" y="37836"/>
                  <a:pt x="31053" y="38089"/>
                </a:cubicBezTo>
                <a:cubicBezTo>
                  <a:pt x="30977" y="38469"/>
                  <a:pt x="30850" y="38696"/>
                  <a:pt x="30622" y="38722"/>
                </a:cubicBezTo>
                <a:cubicBezTo>
                  <a:pt x="30596" y="38728"/>
                  <a:pt x="30568" y="38731"/>
                  <a:pt x="30540" y="38731"/>
                </a:cubicBezTo>
                <a:cubicBezTo>
                  <a:pt x="30149" y="38731"/>
                  <a:pt x="29679" y="38106"/>
                  <a:pt x="29585" y="37988"/>
                </a:cubicBezTo>
                <a:cubicBezTo>
                  <a:pt x="29408" y="37735"/>
                  <a:pt x="29231" y="37431"/>
                  <a:pt x="29079" y="37127"/>
                </a:cubicBezTo>
                <a:cubicBezTo>
                  <a:pt x="28851" y="36722"/>
                  <a:pt x="28648" y="36292"/>
                  <a:pt x="28319" y="35963"/>
                </a:cubicBezTo>
                <a:cubicBezTo>
                  <a:pt x="28168" y="35811"/>
                  <a:pt x="28066" y="35735"/>
                  <a:pt x="27915" y="35710"/>
                </a:cubicBezTo>
                <a:lnTo>
                  <a:pt x="27889" y="35710"/>
                </a:lnTo>
                <a:lnTo>
                  <a:pt x="27889" y="35685"/>
                </a:lnTo>
                <a:lnTo>
                  <a:pt x="27889" y="35609"/>
                </a:lnTo>
                <a:cubicBezTo>
                  <a:pt x="27813" y="34824"/>
                  <a:pt x="27383" y="34141"/>
                  <a:pt x="26953" y="33458"/>
                </a:cubicBezTo>
                <a:cubicBezTo>
                  <a:pt x="26877" y="33306"/>
                  <a:pt x="26750" y="33129"/>
                  <a:pt x="26649" y="32926"/>
                </a:cubicBezTo>
                <a:cubicBezTo>
                  <a:pt x="26523" y="32749"/>
                  <a:pt x="26421" y="32547"/>
                  <a:pt x="26295" y="32369"/>
                </a:cubicBezTo>
                <a:cubicBezTo>
                  <a:pt x="25738" y="31408"/>
                  <a:pt x="25131" y="30395"/>
                  <a:pt x="24650" y="29383"/>
                </a:cubicBezTo>
                <a:cubicBezTo>
                  <a:pt x="24093" y="28219"/>
                  <a:pt x="23764" y="26979"/>
                  <a:pt x="23587" y="25410"/>
                </a:cubicBezTo>
                <a:cubicBezTo>
                  <a:pt x="23460" y="24397"/>
                  <a:pt x="23283" y="23335"/>
                  <a:pt x="22752" y="22322"/>
                </a:cubicBezTo>
                <a:cubicBezTo>
                  <a:pt x="22752" y="22322"/>
                  <a:pt x="22752" y="22297"/>
                  <a:pt x="22726" y="22297"/>
                </a:cubicBezTo>
                <a:cubicBezTo>
                  <a:pt x="23030" y="21993"/>
                  <a:pt x="23384" y="21614"/>
                  <a:pt x="23840" y="21183"/>
                </a:cubicBezTo>
                <a:lnTo>
                  <a:pt x="23865" y="21158"/>
                </a:lnTo>
                <a:close/>
                <a:moveTo>
                  <a:pt x="22499" y="22550"/>
                </a:moveTo>
                <a:lnTo>
                  <a:pt x="22499" y="22575"/>
                </a:lnTo>
                <a:cubicBezTo>
                  <a:pt x="23005" y="23562"/>
                  <a:pt x="23131" y="24600"/>
                  <a:pt x="23258" y="25688"/>
                </a:cubicBezTo>
                <a:lnTo>
                  <a:pt x="23283" y="25815"/>
                </a:lnTo>
                <a:cubicBezTo>
                  <a:pt x="23460" y="27004"/>
                  <a:pt x="23713" y="28067"/>
                  <a:pt x="24144" y="29029"/>
                </a:cubicBezTo>
                <a:cubicBezTo>
                  <a:pt x="24650" y="30168"/>
                  <a:pt x="25283" y="31281"/>
                  <a:pt x="25865" y="32268"/>
                </a:cubicBezTo>
                <a:cubicBezTo>
                  <a:pt x="26016" y="32521"/>
                  <a:pt x="26168" y="32774"/>
                  <a:pt x="26371" y="33027"/>
                </a:cubicBezTo>
                <a:cubicBezTo>
                  <a:pt x="26902" y="33812"/>
                  <a:pt x="27459" y="34698"/>
                  <a:pt x="27560" y="35583"/>
                </a:cubicBezTo>
                <a:cubicBezTo>
                  <a:pt x="27560" y="35609"/>
                  <a:pt x="27560" y="35609"/>
                  <a:pt x="27586" y="35659"/>
                </a:cubicBezTo>
                <a:lnTo>
                  <a:pt x="27586" y="35685"/>
                </a:lnTo>
                <a:lnTo>
                  <a:pt x="27459" y="35685"/>
                </a:lnTo>
                <a:cubicBezTo>
                  <a:pt x="27395" y="35692"/>
                  <a:pt x="27333" y="35695"/>
                  <a:pt x="27272" y="35695"/>
                </a:cubicBezTo>
                <a:cubicBezTo>
                  <a:pt x="26021" y="35695"/>
                  <a:pt x="25542" y="34236"/>
                  <a:pt x="25156" y="33053"/>
                </a:cubicBezTo>
                <a:cubicBezTo>
                  <a:pt x="25055" y="32800"/>
                  <a:pt x="25004" y="32547"/>
                  <a:pt x="24903" y="32369"/>
                </a:cubicBezTo>
                <a:cubicBezTo>
                  <a:pt x="24625" y="31661"/>
                  <a:pt x="24220" y="30876"/>
                  <a:pt x="23663" y="30016"/>
                </a:cubicBezTo>
                <a:lnTo>
                  <a:pt x="23638" y="29990"/>
                </a:lnTo>
                <a:cubicBezTo>
                  <a:pt x="23283" y="29408"/>
                  <a:pt x="22701" y="28497"/>
                  <a:pt x="21891" y="28497"/>
                </a:cubicBezTo>
                <a:cubicBezTo>
                  <a:pt x="21613" y="28497"/>
                  <a:pt x="21385" y="28624"/>
                  <a:pt x="21208" y="28852"/>
                </a:cubicBezTo>
                <a:cubicBezTo>
                  <a:pt x="20854" y="29257"/>
                  <a:pt x="20727" y="29915"/>
                  <a:pt x="20803" y="30395"/>
                </a:cubicBezTo>
                <a:cubicBezTo>
                  <a:pt x="20955" y="31585"/>
                  <a:pt x="21765" y="32648"/>
                  <a:pt x="22524" y="33584"/>
                </a:cubicBezTo>
                <a:lnTo>
                  <a:pt x="22625" y="33711"/>
                </a:lnTo>
                <a:cubicBezTo>
                  <a:pt x="22701" y="33787"/>
                  <a:pt x="22752" y="33863"/>
                  <a:pt x="22828" y="33938"/>
                </a:cubicBezTo>
                <a:cubicBezTo>
                  <a:pt x="23131" y="34318"/>
                  <a:pt x="23460" y="34698"/>
                  <a:pt x="23410" y="35229"/>
                </a:cubicBezTo>
                <a:cubicBezTo>
                  <a:pt x="23410" y="35381"/>
                  <a:pt x="23359" y="35533"/>
                  <a:pt x="23334" y="35685"/>
                </a:cubicBezTo>
                <a:cubicBezTo>
                  <a:pt x="23258" y="35862"/>
                  <a:pt x="23233" y="36014"/>
                  <a:pt x="23233" y="36216"/>
                </a:cubicBezTo>
                <a:cubicBezTo>
                  <a:pt x="23233" y="36697"/>
                  <a:pt x="23511" y="37178"/>
                  <a:pt x="23739" y="37583"/>
                </a:cubicBezTo>
                <a:lnTo>
                  <a:pt x="23764" y="37659"/>
                </a:lnTo>
                <a:cubicBezTo>
                  <a:pt x="23840" y="37760"/>
                  <a:pt x="23865" y="37861"/>
                  <a:pt x="23916" y="37962"/>
                </a:cubicBezTo>
                <a:cubicBezTo>
                  <a:pt x="24169" y="38393"/>
                  <a:pt x="24473" y="38848"/>
                  <a:pt x="24498" y="39354"/>
                </a:cubicBezTo>
                <a:cubicBezTo>
                  <a:pt x="24523" y="39658"/>
                  <a:pt x="24397" y="39962"/>
                  <a:pt x="24220" y="40164"/>
                </a:cubicBezTo>
                <a:cubicBezTo>
                  <a:pt x="23233" y="39202"/>
                  <a:pt x="22954" y="37836"/>
                  <a:pt x="22625" y="36545"/>
                </a:cubicBezTo>
                <a:cubicBezTo>
                  <a:pt x="22473" y="35811"/>
                  <a:pt x="22322" y="35077"/>
                  <a:pt x="22018" y="34394"/>
                </a:cubicBezTo>
                <a:cubicBezTo>
                  <a:pt x="21233" y="32496"/>
                  <a:pt x="19690" y="31003"/>
                  <a:pt x="18196" y="29535"/>
                </a:cubicBezTo>
                <a:lnTo>
                  <a:pt x="18019" y="29358"/>
                </a:lnTo>
                <a:cubicBezTo>
                  <a:pt x="18298" y="28953"/>
                  <a:pt x="18551" y="28599"/>
                  <a:pt x="18778" y="28244"/>
                </a:cubicBezTo>
                <a:cubicBezTo>
                  <a:pt x="19082" y="27713"/>
                  <a:pt x="19411" y="27131"/>
                  <a:pt x="19690" y="26599"/>
                </a:cubicBezTo>
                <a:cubicBezTo>
                  <a:pt x="20044" y="25941"/>
                  <a:pt x="20423" y="25233"/>
                  <a:pt x="20854" y="24600"/>
                </a:cubicBezTo>
                <a:cubicBezTo>
                  <a:pt x="21309" y="23967"/>
                  <a:pt x="21815" y="23309"/>
                  <a:pt x="22473" y="22575"/>
                </a:cubicBezTo>
                <a:lnTo>
                  <a:pt x="22499" y="22550"/>
                </a:lnTo>
                <a:close/>
                <a:moveTo>
                  <a:pt x="7101" y="35941"/>
                </a:moveTo>
                <a:cubicBezTo>
                  <a:pt x="7362" y="35941"/>
                  <a:pt x="7634" y="35957"/>
                  <a:pt x="7921" y="35988"/>
                </a:cubicBezTo>
                <a:cubicBezTo>
                  <a:pt x="8175" y="36014"/>
                  <a:pt x="8453" y="36064"/>
                  <a:pt x="8731" y="36090"/>
                </a:cubicBezTo>
                <a:cubicBezTo>
                  <a:pt x="9333" y="36180"/>
                  <a:pt x="9943" y="36270"/>
                  <a:pt x="10536" y="36270"/>
                </a:cubicBezTo>
                <a:cubicBezTo>
                  <a:pt x="10941" y="36270"/>
                  <a:pt x="11338" y="36228"/>
                  <a:pt x="11718" y="36115"/>
                </a:cubicBezTo>
                <a:lnTo>
                  <a:pt x="11768" y="36090"/>
                </a:lnTo>
                <a:lnTo>
                  <a:pt x="11768" y="36090"/>
                </a:lnTo>
                <a:lnTo>
                  <a:pt x="11718" y="36166"/>
                </a:lnTo>
                <a:cubicBezTo>
                  <a:pt x="10528" y="37254"/>
                  <a:pt x="9237" y="38291"/>
                  <a:pt x="7820" y="39228"/>
                </a:cubicBezTo>
                <a:cubicBezTo>
                  <a:pt x="7339" y="39531"/>
                  <a:pt x="6833" y="39886"/>
                  <a:pt x="6352" y="40189"/>
                </a:cubicBezTo>
                <a:cubicBezTo>
                  <a:pt x="5315" y="40949"/>
                  <a:pt x="4252" y="41683"/>
                  <a:pt x="3138" y="42315"/>
                </a:cubicBezTo>
                <a:cubicBezTo>
                  <a:pt x="3138" y="42088"/>
                  <a:pt x="3239" y="41885"/>
                  <a:pt x="3290" y="41759"/>
                </a:cubicBezTo>
                <a:cubicBezTo>
                  <a:pt x="3518" y="41303"/>
                  <a:pt x="3796" y="40898"/>
                  <a:pt x="4049" y="40493"/>
                </a:cubicBezTo>
                <a:cubicBezTo>
                  <a:pt x="4378" y="40038"/>
                  <a:pt x="4682" y="39607"/>
                  <a:pt x="4884" y="39101"/>
                </a:cubicBezTo>
                <a:cubicBezTo>
                  <a:pt x="4884" y="39076"/>
                  <a:pt x="4910" y="39076"/>
                  <a:pt x="4910" y="39025"/>
                </a:cubicBezTo>
                <a:cubicBezTo>
                  <a:pt x="5011" y="38798"/>
                  <a:pt x="5163" y="38418"/>
                  <a:pt x="5062" y="38241"/>
                </a:cubicBezTo>
                <a:lnTo>
                  <a:pt x="5062" y="38215"/>
                </a:lnTo>
                <a:cubicBezTo>
                  <a:pt x="5006" y="38127"/>
                  <a:pt x="4917" y="38097"/>
                  <a:pt x="4814" y="38097"/>
                </a:cubicBezTo>
                <a:cubicBezTo>
                  <a:pt x="4680" y="38097"/>
                  <a:pt x="4521" y="38147"/>
                  <a:pt x="4378" y="38190"/>
                </a:cubicBezTo>
                <a:cubicBezTo>
                  <a:pt x="4302" y="38215"/>
                  <a:pt x="4252" y="38215"/>
                  <a:pt x="4226" y="38215"/>
                </a:cubicBezTo>
                <a:cubicBezTo>
                  <a:pt x="4049" y="38241"/>
                  <a:pt x="3897" y="38266"/>
                  <a:pt x="3746" y="38342"/>
                </a:cubicBezTo>
                <a:cubicBezTo>
                  <a:pt x="3391" y="38443"/>
                  <a:pt x="3012" y="38519"/>
                  <a:pt x="2657" y="38519"/>
                </a:cubicBezTo>
                <a:cubicBezTo>
                  <a:pt x="2328" y="38519"/>
                  <a:pt x="2075" y="38393"/>
                  <a:pt x="1873" y="38215"/>
                </a:cubicBezTo>
                <a:lnTo>
                  <a:pt x="1873" y="38190"/>
                </a:lnTo>
                <a:lnTo>
                  <a:pt x="1898" y="38190"/>
                </a:lnTo>
                <a:cubicBezTo>
                  <a:pt x="2202" y="37988"/>
                  <a:pt x="2506" y="37811"/>
                  <a:pt x="2784" y="37633"/>
                </a:cubicBezTo>
                <a:cubicBezTo>
                  <a:pt x="3493" y="37203"/>
                  <a:pt x="4176" y="36748"/>
                  <a:pt x="4935" y="36393"/>
                </a:cubicBezTo>
                <a:cubicBezTo>
                  <a:pt x="5621" y="36088"/>
                  <a:pt x="6307" y="35941"/>
                  <a:pt x="7101" y="35941"/>
                </a:cubicBezTo>
                <a:close/>
                <a:moveTo>
                  <a:pt x="17791" y="29586"/>
                </a:moveTo>
                <a:lnTo>
                  <a:pt x="17943" y="29737"/>
                </a:lnTo>
                <a:cubicBezTo>
                  <a:pt x="19183" y="30927"/>
                  <a:pt x="20550" y="32243"/>
                  <a:pt x="21385" y="33812"/>
                </a:cubicBezTo>
                <a:cubicBezTo>
                  <a:pt x="21613" y="34217"/>
                  <a:pt x="21815" y="34672"/>
                  <a:pt x="21942" y="35103"/>
                </a:cubicBezTo>
                <a:cubicBezTo>
                  <a:pt x="22094" y="35583"/>
                  <a:pt x="22195" y="36090"/>
                  <a:pt x="22322" y="36570"/>
                </a:cubicBezTo>
                <a:cubicBezTo>
                  <a:pt x="22575" y="37962"/>
                  <a:pt x="22904" y="39354"/>
                  <a:pt x="23891" y="40392"/>
                </a:cubicBezTo>
                <a:cubicBezTo>
                  <a:pt x="23743" y="40461"/>
                  <a:pt x="23592" y="40495"/>
                  <a:pt x="23445" y="40495"/>
                </a:cubicBezTo>
                <a:cubicBezTo>
                  <a:pt x="23215" y="40495"/>
                  <a:pt x="22998" y="40410"/>
                  <a:pt x="22828" y="40240"/>
                </a:cubicBezTo>
                <a:cubicBezTo>
                  <a:pt x="22094" y="39557"/>
                  <a:pt x="21815" y="38544"/>
                  <a:pt x="21562" y="37608"/>
                </a:cubicBezTo>
                <a:cubicBezTo>
                  <a:pt x="21436" y="37127"/>
                  <a:pt x="21309" y="36722"/>
                  <a:pt x="21132" y="36317"/>
                </a:cubicBezTo>
                <a:cubicBezTo>
                  <a:pt x="20828" y="35583"/>
                  <a:pt x="20449" y="34850"/>
                  <a:pt x="20069" y="34192"/>
                </a:cubicBezTo>
                <a:cubicBezTo>
                  <a:pt x="19993" y="34065"/>
                  <a:pt x="19943" y="33964"/>
                  <a:pt x="19867" y="33837"/>
                </a:cubicBezTo>
                <a:cubicBezTo>
                  <a:pt x="19616" y="33381"/>
                  <a:pt x="19345" y="32987"/>
                  <a:pt x="18850" y="32987"/>
                </a:cubicBezTo>
                <a:cubicBezTo>
                  <a:pt x="18795" y="32987"/>
                  <a:pt x="18738" y="32992"/>
                  <a:pt x="18677" y="33002"/>
                </a:cubicBezTo>
                <a:cubicBezTo>
                  <a:pt x="18348" y="33053"/>
                  <a:pt x="18095" y="33205"/>
                  <a:pt x="17918" y="33458"/>
                </a:cubicBezTo>
                <a:cubicBezTo>
                  <a:pt x="17589" y="33964"/>
                  <a:pt x="17690" y="34748"/>
                  <a:pt x="17842" y="35305"/>
                </a:cubicBezTo>
                <a:cubicBezTo>
                  <a:pt x="17943" y="35609"/>
                  <a:pt x="18095" y="35938"/>
                  <a:pt x="18222" y="36267"/>
                </a:cubicBezTo>
                <a:cubicBezTo>
                  <a:pt x="18601" y="37127"/>
                  <a:pt x="19057" y="38114"/>
                  <a:pt x="18804" y="38924"/>
                </a:cubicBezTo>
                <a:cubicBezTo>
                  <a:pt x="18677" y="39329"/>
                  <a:pt x="18449" y="39430"/>
                  <a:pt x="18171" y="39557"/>
                </a:cubicBezTo>
                <a:cubicBezTo>
                  <a:pt x="18146" y="39557"/>
                  <a:pt x="18095" y="39607"/>
                  <a:pt x="18095" y="39607"/>
                </a:cubicBezTo>
                <a:cubicBezTo>
                  <a:pt x="18070" y="39633"/>
                  <a:pt x="18045" y="39633"/>
                  <a:pt x="18019" y="39633"/>
                </a:cubicBezTo>
                <a:cubicBezTo>
                  <a:pt x="17943" y="39633"/>
                  <a:pt x="17918" y="39658"/>
                  <a:pt x="17893" y="39683"/>
                </a:cubicBezTo>
                <a:cubicBezTo>
                  <a:pt x="17665" y="39911"/>
                  <a:pt x="17791" y="40493"/>
                  <a:pt x="17893" y="40898"/>
                </a:cubicBezTo>
                <a:cubicBezTo>
                  <a:pt x="17918" y="41050"/>
                  <a:pt x="17943" y="41151"/>
                  <a:pt x="17943" y="41252"/>
                </a:cubicBezTo>
                <a:cubicBezTo>
                  <a:pt x="17969" y="41759"/>
                  <a:pt x="17716" y="42821"/>
                  <a:pt x="17159" y="43100"/>
                </a:cubicBezTo>
                <a:lnTo>
                  <a:pt x="17133" y="43100"/>
                </a:lnTo>
                <a:lnTo>
                  <a:pt x="17133" y="43075"/>
                </a:lnTo>
                <a:cubicBezTo>
                  <a:pt x="16830" y="42417"/>
                  <a:pt x="16804" y="41683"/>
                  <a:pt x="16804" y="40999"/>
                </a:cubicBezTo>
                <a:cubicBezTo>
                  <a:pt x="16804" y="40797"/>
                  <a:pt x="16804" y="40594"/>
                  <a:pt x="16779" y="40367"/>
                </a:cubicBezTo>
                <a:cubicBezTo>
                  <a:pt x="16754" y="39531"/>
                  <a:pt x="16627" y="38798"/>
                  <a:pt x="16425" y="38114"/>
                </a:cubicBezTo>
                <a:cubicBezTo>
                  <a:pt x="16248" y="37456"/>
                  <a:pt x="15919" y="36849"/>
                  <a:pt x="15640" y="36241"/>
                </a:cubicBezTo>
                <a:cubicBezTo>
                  <a:pt x="15235" y="35432"/>
                  <a:pt x="14805" y="34596"/>
                  <a:pt x="14729" y="33685"/>
                </a:cubicBezTo>
                <a:cubicBezTo>
                  <a:pt x="14729" y="33660"/>
                  <a:pt x="14679" y="33635"/>
                  <a:pt x="14653" y="33584"/>
                </a:cubicBezTo>
                <a:cubicBezTo>
                  <a:pt x="15008" y="33154"/>
                  <a:pt x="15362" y="32749"/>
                  <a:pt x="15691" y="32293"/>
                </a:cubicBezTo>
                <a:cubicBezTo>
                  <a:pt x="15868" y="32066"/>
                  <a:pt x="16045" y="31863"/>
                  <a:pt x="16197" y="31635"/>
                </a:cubicBezTo>
                <a:cubicBezTo>
                  <a:pt x="16324" y="31484"/>
                  <a:pt x="16425" y="31357"/>
                  <a:pt x="16551" y="31180"/>
                </a:cubicBezTo>
                <a:cubicBezTo>
                  <a:pt x="16577" y="31180"/>
                  <a:pt x="16577" y="31155"/>
                  <a:pt x="16577" y="31129"/>
                </a:cubicBezTo>
                <a:lnTo>
                  <a:pt x="16627" y="31104"/>
                </a:lnTo>
                <a:cubicBezTo>
                  <a:pt x="17007" y="30623"/>
                  <a:pt x="17412" y="30117"/>
                  <a:pt x="17791" y="29611"/>
                </a:cubicBezTo>
                <a:lnTo>
                  <a:pt x="17791" y="29586"/>
                </a:lnTo>
                <a:close/>
                <a:moveTo>
                  <a:pt x="10452" y="37811"/>
                </a:moveTo>
                <a:lnTo>
                  <a:pt x="10452" y="37836"/>
                </a:lnTo>
                <a:cubicBezTo>
                  <a:pt x="11009" y="40367"/>
                  <a:pt x="9465" y="42923"/>
                  <a:pt x="8048" y="44618"/>
                </a:cubicBezTo>
                <a:cubicBezTo>
                  <a:pt x="7846" y="44542"/>
                  <a:pt x="7694" y="44416"/>
                  <a:pt x="7542" y="44188"/>
                </a:cubicBezTo>
                <a:cubicBezTo>
                  <a:pt x="7036" y="43479"/>
                  <a:pt x="7289" y="42847"/>
                  <a:pt x="7542" y="42189"/>
                </a:cubicBezTo>
                <a:lnTo>
                  <a:pt x="7719" y="41632"/>
                </a:lnTo>
                <a:cubicBezTo>
                  <a:pt x="7770" y="41556"/>
                  <a:pt x="7719" y="41531"/>
                  <a:pt x="7694" y="41455"/>
                </a:cubicBezTo>
                <a:cubicBezTo>
                  <a:pt x="7668" y="41404"/>
                  <a:pt x="7567" y="41404"/>
                  <a:pt x="7491" y="41404"/>
                </a:cubicBezTo>
                <a:cubicBezTo>
                  <a:pt x="6909" y="41505"/>
                  <a:pt x="6352" y="41809"/>
                  <a:pt x="5796" y="42088"/>
                </a:cubicBezTo>
                <a:cubicBezTo>
                  <a:pt x="5568" y="42239"/>
                  <a:pt x="5391" y="42315"/>
                  <a:pt x="5163" y="42442"/>
                </a:cubicBezTo>
                <a:cubicBezTo>
                  <a:pt x="5138" y="42467"/>
                  <a:pt x="5062" y="42467"/>
                  <a:pt x="5036" y="42518"/>
                </a:cubicBezTo>
                <a:cubicBezTo>
                  <a:pt x="4650" y="42687"/>
                  <a:pt x="4172" y="42924"/>
                  <a:pt x="3734" y="42924"/>
                </a:cubicBezTo>
                <a:cubicBezTo>
                  <a:pt x="3713" y="42924"/>
                  <a:pt x="3691" y="42924"/>
                  <a:pt x="3670" y="42923"/>
                </a:cubicBezTo>
                <a:cubicBezTo>
                  <a:pt x="3467" y="42923"/>
                  <a:pt x="3290" y="42821"/>
                  <a:pt x="3214" y="42695"/>
                </a:cubicBezTo>
                <a:lnTo>
                  <a:pt x="3214" y="42670"/>
                </a:lnTo>
                <a:lnTo>
                  <a:pt x="3239" y="42670"/>
                </a:lnTo>
                <a:cubicBezTo>
                  <a:pt x="4302" y="42012"/>
                  <a:pt x="5391" y="41303"/>
                  <a:pt x="6428" y="40620"/>
                </a:cubicBezTo>
                <a:cubicBezTo>
                  <a:pt x="6833" y="40316"/>
                  <a:pt x="7263" y="40038"/>
                  <a:pt x="7694" y="39785"/>
                </a:cubicBezTo>
                <a:cubicBezTo>
                  <a:pt x="8706" y="39127"/>
                  <a:pt x="9592" y="38494"/>
                  <a:pt x="10427" y="37836"/>
                </a:cubicBezTo>
                <a:lnTo>
                  <a:pt x="10452" y="37811"/>
                </a:lnTo>
                <a:close/>
                <a:moveTo>
                  <a:pt x="14375" y="33863"/>
                </a:moveTo>
                <a:lnTo>
                  <a:pt x="14375" y="33913"/>
                </a:lnTo>
                <a:cubicBezTo>
                  <a:pt x="14501" y="34748"/>
                  <a:pt x="14906" y="35583"/>
                  <a:pt x="15286" y="36368"/>
                </a:cubicBezTo>
                <a:cubicBezTo>
                  <a:pt x="15615" y="37026"/>
                  <a:pt x="15944" y="37709"/>
                  <a:pt x="16121" y="38418"/>
                </a:cubicBezTo>
                <a:cubicBezTo>
                  <a:pt x="16273" y="39101"/>
                  <a:pt x="16298" y="39810"/>
                  <a:pt x="16324" y="40518"/>
                </a:cubicBezTo>
                <a:cubicBezTo>
                  <a:pt x="16374" y="41404"/>
                  <a:pt x="16400" y="42315"/>
                  <a:pt x="16703" y="43100"/>
                </a:cubicBezTo>
                <a:lnTo>
                  <a:pt x="16703" y="43150"/>
                </a:lnTo>
                <a:lnTo>
                  <a:pt x="16703" y="43176"/>
                </a:lnTo>
                <a:lnTo>
                  <a:pt x="16678" y="43176"/>
                </a:lnTo>
                <a:cubicBezTo>
                  <a:pt x="16121" y="43049"/>
                  <a:pt x="15792" y="42163"/>
                  <a:pt x="15615" y="41683"/>
                </a:cubicBezTo>
                <a:lnTo>
                  <a:pt x="15615" y="41657"/>
                </a:lnTo>
                <a:cubicBezTo>
                  <a:pt x="15488" y="41278"/>
                  <a:pt x="15362" y="40873"/>
                  <a:pt x="15235" y="40493"/>
                </a:cubicBezTo>
                <a:cubicBezTo>
                  <a:pt x="15109" y="40012"/>
                  <a:pt x="14932" y="39531"/>
                  <a:pt x="14755" y="39051"/>
                </a:cubicBezTo>
                <a:cubicBezTo>
                  <a:pt x="14755" y="39025"/>
                  <a:pt x="14729" y="39000"/>
                  <a:pt x="14729" y="38924"/>
                </a:cubicBezTo>
                <a:cubicBezTo>
                  <a:pt x="14476" y="38291"/>
                  <a:pt x="14046" y="37330"/>
                  <a:pt x="13363" y="37153"/>
                </a:cubicBezTo>
                <a:cubicBezTo>
                  <a:pt x="13312" y="37142"/>
                  <a:pt x="13263" y="37138"/>
                  <a:pt x="13215" y="37138"/>
                </a:cubicBezTo>
                <a:cubicBezTo>
                  <a:pt x="12431" y="37138"/>
                  <a:pt x="12062" y="38453"/>
                  <a:pt x="11895" y="39025"/>
                </a:cubicBezTo>
                <a:cubicBezTo>
                  <a:pt x="11844" y="39354"/>
                  <a:pt x="11768" y="39683"/>
                  <a:pt x="11743" y="40012"/>
                </a:cubicBezTo>
                <a:cubicBezTo>
                  <a:pt x="11692" y="40443"/>
                  <a:pt x="11616" y="40923"/>
                  <a:pt x="11490" y="41379"/>
                </a:cubicBezTo>
                <a:cubicBezTo>
                  <a:pt x="11262" y="42138"/>
                  <a:pt x="10807" y="42948"/>
                  <a:pt x="10123" y="43707"/>
                </a:cubicBezTo>
                <a:cubicBezTo>
                  <a:pt x="9870" y="43986"/>
                  <a:pt x="9212" y="44694"/>
                  <a:pt x="8478" y="44694"/>
                </a:cubicBezTo>
                <a:lnTo>
                  <a:pt x="8453" y="44694"/>
                </a:lnTo>
                <a:lnTo>
                  <a:pt x="8478" y="44669"/>
                </a:lnTo>
                <a:cubicBezTo>
                  <a:pt x="9921" y="42897"/>
                  <a:pt x="11465" y="40189"/>
                  <a:pt x="10756" y="37532"/>
                </a:cubicBezTo>
                <a:cubicBezTo>
                  <a:pt x="11743" y="36722"/>
                  <a:pt x="12603" y="35938"/>
                  <a:pt x="13363" y="35052"/>
                </a:cubicBezTo>
                <a:cubicBezTo>
                  <a:pt x="13666" y="34698"/>
                  <a:pt x="13995" y="34318"/>
                  <a:pt x="14350" y="33913"/>
                </a:cubicBezTo>
                <a:lnTo>
                  <a:pt x="14375" y="33863"/>
                </a:lnTo>
                <a:close/>
                <a:moveTo>
                  <a:pt x="41530" y="1"/>
                </a:moveTo>
                <a:cubicBezTo>
                  <a:pt x="41480" y="1"/>
                  <a:pt x="41404" y="26"/>
                  <a:pt x="41378" y="77"/>
                </a:cubicBezTo>
                <a:cubicBezTo>
                  <a:pt x="40341" y="1646"/>
                  <a:pt x="39075" y="3164"/>
                  <a:pt x="37861" y="4582"/>
                </a:cubicBezTo>
                <a:cubicBezTo>
                  <a:pt x="37532" y="4986"/>
                  <a:pt x="37152" y="5442"/>
                  <a:pt x="36798" y="5872"/>
                </a:cubicBezTo>
                <a:cubicBezTo>
                  <a:pt x="35330" y="7669"/>
                  <a:pt x="33761" y="9517"/>
                  <a:pt x="31964" y="11516"/>
                </a:cubicBezTo>
                <a:cubicBezTo>
                  <a:pt x="31584" y="11921"/>
                  <a:pt x="31255" y="12351"/>
                  <a:pt x="30901" y="12807"/>
                </a:cubicBezTo>
                <a:cubicBezTo>
                  <a:pt x="30597" y="13237"/>
                  <a:pt x="30243" y="13692"/>
                  <a:pt x="29889" y="14072"/>
                </a:cubicBezTo>
                <a:cubicBezTo>
                  <a:pt x="29644" y="14339"/>
                  <a:pt x="29419" y="14566"/>
                  <a:pt x="29042" y="14566"/>
                </a:cubicBezTo>
                <a:cubicBezTo>
                  <a:pt x="29020" y="14566"/>
                  <a:pt x="28996" y="14566"/>
                  <a:pt x="28973" y="14564"/>
                </a:cubicBezTo>
                <a:lnTo>
                  <a:pt x="28973" y="14564"/>
                </a:lnTo>
                <a:cubicBezTo>
                  <a:pt x="29148" y="14677"/>
                  <a:pt x="29350" y="14738"/>
                  <a:pt x="29585" y="14755"/>
                </a:cubicBezTo>
                <a:lnTo>
                  <a:pt x="29610" y="14755"/>
                </a:lnTo>
                <a:lnTo>
                  <a:pt x="29585" y="14806"/>
                </a:lnTo>
                <a:cubicBezTo>
                  <a:pt x="29534" y="14856"/>
                  <a:pt x="29433" y="14932"/>
                  <a:pt x="29357" y="14983"/>
                </a:cubicBezTo>
                <a:cubicBezTo>
                  <a:pt x="29129" y="15185"/>
                  <a:pt x="28927" y="15363"/>
                  <a:pt x="28699" y="15590"/>
                </a:cubicBezTo>
                <a:cubicBezTo>
                  <a:pt x="28446" y="15843"/>
                  <a:pt x="28193" y="16122"/>
                  <a:pt x="27839" y="16501"/>
                </a:cubicBezTo>
                <a:lnTo>
                  <a:pt x="27813" y="16527"/>
                </a:lnTo>
                <a:lnTo>
                  <a:pt x="27813" y="16501"/>
                </a:lnTo>
                <a:cubicBezTo>
                  <a:pt x="27535" y="15869"/>
                  <a:pt x="27358" y="15211"/>
                  <a:pt x="27231" y="14553"/>
                </a:cubicBezTo>
                <a:cubicBezTo>
                  <a:pt x="27155" y="14047"/>
                  <a:pt x="27029" y="13540"/>
                  <a:pt x="26852" y="13060"/>
                </a:cubicBezTo>
                <a:cubicBezTo>
                  <a:pt x="26421" y="11794"/>
                  <a:pt x="25561" y="10706"/>
                  <a:pt x="24802" y="9871"/>
                </a:cubicBezTo>
                <a:lnTo>
                  <a:pt x="24523" y="9542"/>
                </a:lnTo>
                <a:cubicBezTo>
                  <a:pt x="23638" y="8530"/>
                  <a:pt x="22726" y="7517"/>
                  <a:pt x="21891" y="6454"/>
                </a:cubicBezTo>
                <a:cubicBezTo>
                  <a:pt x="21841" y="6353"/>
                  <a:pt x="21739" y="6252"/>
                  <a:pt x="21664" y="6151"/>
                </a:cubicBezTo>
                <a:cubicBezTo>
                  <a:pt x="21385" y="5771"/>
                  <a:pt x="21081" y="5366"/>
                  <a:pt x="20727" y="5062"/>
                </a:cubicBezTo>
                <a:cubicBezTo>
                  <a:pt x="20499" y="4835"/>
                  <a:pt x="20221" y="4683"/>
                  <a:pt x="19968" y="4480"/>
                </a:cubicBezTo>
                <a:cubicBezTo>
                  <a:pt x="19715" y="4303"/>
                  <a:pt x="19436" y="4101"/>
                  <a:pt x="19209" y="3873"/>
                </a:cubicBezTo>
                <a:cubicBezTo>
                  <a:pt x="19310" y="3493"/>
                  <a:pt x="19614" y="3291"/>
                  <a:pt x="20094" y="3164"/>
                </a:cubicBezTo>
                <a:cubicBezTo>
                  <a:pt x="20334" y="3088"/>
                  <a:pt x="20569" y="3050"/>
                  <a:pt x="20799" y="3050"/>
                </a:cubicBezTo>
                <a:cubicBezTo>
                  <a:pt x="21302" y="3050"/>
                  <a:pt x="21783" y="3234"/>
                  <a:pt x="22247" y="3604"/>
                </a:cubicBezTo>
                <a:lnTo>
                  <a:pt x="22247" y="3604"/>
                </a:lnTo>
                <a:cubicBezTo>
                  <a:pt x="21768" y="3163"/>
                  <a:pt x="21121" y="2764"/>
                  <a:pt x="20337" y="2764"/>
                </a:cubicBezTo>
                <a:cubicBezTo>
                  <a:pt x="20017" y="2764"/>
                  <a:pt x="19674" y="2830"/>
                  <a:pt x="19310" y="2987"/>
                </a:cubicBezTo>
                <a:cubicBezTo>
                  <a:pt x="18804" y="3215"/>
                  <a:pt x="18475" y="3493"/>
                  <a:pt x="18374" y="3873"/>
                </a:cubicBezTo>
                <a:cubicBezTo>
                  <a:pt x="18551" y="4556"/>
                  <a:pt x="19082" y="5493"/>
                  <a:pt x="19588" y="6277"/>
                </a:cubicBezTo>
                <a:cubicBezTo>
                  <a:pt x="19664" y="6378"/>
                  <a:pt x="19715" y="6480"/>
                  <a:pt x="19740" y="6581"/>
                </a:cubicBezTo>
                <a:lnTo>
                  <a:pt x="19740" y="6606"/>
                </a:lnTo>
                <a:lnTo>
                  <a:pt x="19715" y="6606"/>
                </a:lnTo>
                <a:cubicBezTo>
                  <a:pt x="19681" y="6609"/>
                  <a:pt x="19646" y="6610"/>
                  <a:pt x="19612" y="6610"/>
                </a:cubicBezTo>
                <a:cubicBezTo>
                  <a:pt x="18906" y="6610"/>
                  <a:pt x="18137" y="6129"/>
                  <a:pt x="17437" y="5695"/>
                </a:cubicBezTo>
                <a:cubicBezTo>
                  <a:pt x="17083" y="5467"/>
                  <a:pt x="16729" y="5240"/>
                  <a:pt x="16450" y="5113"/>
                </a:cubicBezTo>
                <a:cubicBezTo>
                  <a:pt x="16184" y="5015"/>
                  <a:pt x="15863" y="4940"/>
                  <a:pt x="15566" y="4940"/>
                </a:cubicBezTo>
                <a:cubicBezTo>
                  <a:pt x="15326" y="4940"/>
                  <a:pt x="15101" y="4989"/>
                  <a:pt x="14932" y="5113"/>
                </a:cubicBezTo>
                <a:cubicBezTo>
                  <a:pt x="14704" y="5265"/>
                  <a:pt x="14577" y="5569"/>
                  <a:pt x="14577" y="5898"/>
                </a:cubicBezTo>
                <a:cubicBezTo>
                  <a:pt x="14628" y="7087"/>
                  <a:pt x="15666" y="8378"/>
                  <a:pt x="16678" y="8985"/>
                </a:cubicBezTo>
                <a:cubicBezTo>
                  <a:pt x="16779" y="9036"/>
                  <a:pt x="16880" y="9061"/>
                  <a:pt x="16982" y="9137"/>
                </a:cubicBezTo>
                <a:cubicBezTo>
                  <a:pt x="17235" y="9263"/>
                  <a:pt x="17538" y="9390"/>
                  <a:pt x="17690" y="9643"/>
                </a:cubicBezTo>
                <a:cubicBezTo>
                  <a:pt x="17791" y="9795"/>
                  <a:pt x="17817" y="9997"/>
                  <a:pt x="17817" y="10149"/>
                </a:cubicBezTo>
                <a:cubicBezTo>
                  <a:pt x="17817" y="10276"/>
                  <a:pt x="17842" y="10402"/>
                  <a:pt x="17893" y="10529"/>
                </a:cubicBezTo>
                <a:cubicBezTo>
                  <a:pt x="18070" y="10959"/>
                  <a:pt x="18601" y="11313"/>
                  <a:pt x="18981" y="11541"/>
                </a:cubicBezTo>
                <a:cubicBezTo>
                  <a:pt x="19361" y="11769"/>
                  <a:pt x="19791" y="11946"/>
                  <a:pt x="20196" y="12149"/>
                </a:cubicBezTo>
                <a:cubicBezTo>
                  <a:pt x="21208" y="12604"/>
                  <a:pt x="22144" y="13060"/>
                  <a:pt x="22676" y="14072"/>
                </a:cubicBezTo>
                <a:lnTo>
                  <a:pt x="22777" y="14249"/>
                </a:lnTo>
                <a:cubicBezTo>
                  <a:pt x="22853" y="14376"/>
                  <a:pt x="22904" y="14578"/>
                  <a:pt x="22929" y="14730"/>
                </a:cubicBezTo>
                <a:cubicBezTo>
                  <a:pt x="22980" y="14958"/>
                  <a:pt x="22929" y="15110"/>
                  <a:pt x="22802" y="15211"/>
                </a:cubicBezTo>
                <a:cubicBezTo>
                  <a:pt x="22731" y="15271"/>
                  <a:pt x="22636" y="15296"/>
                  <a:pt x="22527" y="15296"/>
                </a:cubicBezTo>
                <a:cubicBezTo>
                  <a:pt x="22406" y="15296"/>
                  <a:pt x="22266" y="15264"/>
                  <a:pt x="22119" y="15211"/>
                </a:cubicBezTo>
                <a:cubicBezTo>
                  <a:pt x="21765" y="15059"/>
                  <a:pt x="21410" y="14856"/>
                  <a:pt x="21107" y="14679"/>
                </a:cubicBezTo>
                <a:cubicBezTo>
                  <a:pt x="20221" y="14123"/>
                  <a:pt x="19436" y="13465"/>
                  <a:pt x="18728" y="12933"/>
                </a:cubicBezTo>
                <a:cubicBezTo>
                  <a:pt x="18070" y="12351"/>
                  <a:pt x="17564" y="11921"/>
                  <a:pt x="17083" y="11440"/>
                </a:cubicBezTo>
                <a:cubicBezTo>
                  <a:pt x="16703" y="11060"/>
                  <a:pt x="16273" y="10630"/>
                  <a:pt x="15716" y="10453"/>
                </a:cubicBezTo>
                <a:cubicBezTo>
                  <a:pt x="15587" y="10415"/>
                  <a:pt x="15463" y="10400"/>
                  <a:pt x="15342" y="10400"/>
                </a:cubicBezTo>
                <a:cubicBezTo>
                  <a:pt x="15059" y="10400"/>
                  <a:pt x="14793" y="10483"/>
                  <a:pt x="14527" y="10554"/>
                </a:cubicBezTo>
                <a:cubicBezTo>
                  <a:pt x="14426" y="10579"/>
                  <a:pt x="14324" y="10630"/>
                  <a:pt x="14198" y="10655"/>
                </a:cubicBezTo>
                <a:cubicBezTo>
                  <a:pt x="14093" y="10683"/>
                  <a:pt x="13986" y="10695"/>
                  <a:pt x="13877" y="10695"/>
                </a:cubicBezTo>
                <a:cubicBezTo>
                  <a:pt x="13277" y="10695"/>
                  <a:pt x="12625" y="10319"/>
                  <a:pt x="12047" y="9997"/>
                </a:cubicBezTo>
                <a:cubicBezTo>
                  <a:pt x="11869" y="9871"/>
                  <a:pt x="11667" y="9770"/>
                  <a:pt x="11490" y="9668"/>
                </a:cubicBezTo>
                <a:cubicBezTo>
                  <a:pt x="11058" y="9436"/>
                  <a:pt x="10331" y="9072"/>
                  <a:pt x="9711" y="9072"/>
                </a:cubicBezTo>
                <a:cubicBezTo>
                  <a:pt x="9387" y="9072"/>
                  <a:pt x="9092" y="9171"/>
                  <a:pt x="8883" y="9441"/>
                </a:cubicBezTo>
                <a:cubicBezTo>
                  <a:pt x="8377" y="10124"/>
                  <a:pt x="8984" y="10833"/>
                  <a:pt x="9592" y="11339"/>
                </a:cubicBezTo>
                <a:cubicBezTo>
                  <a:pt x="10351" y="11971"/>
                  <a:pt x="11237" y="12452"/>
                  <a:pt x="12047" y="12933"/>
                </a:cubicBezTo>
                <a:cubicBezTo>
                  <a:pt x="12173" y="12984"/>
                  <a:pt x="12350" y="13085"/>
                  <a:pt x="12477" y="13161"/>
                </a:cubicBezTo>
                <a:cubicBezTo>
                  <a:pt x="12856" y="13338"/>
                  <a:pt x="13185" y="13591"/>
                  <a:pt x="13489" y="13794"/>
                </a:cubicBezTo>
                <a:cubicBezTo>
                  <a:pt x="13616" y="13869"/>
                  <a:pt x="13768" y="13971"/>
                  <a:pt x="13919" y="14072"/>
                </a:cubicBezTo>
                <a:cubicBezTo>
                  <a:pt x="14501" y="14426"/>
                  <a:pt x="15159" y="14806"/>
                  <a:pt x="15438" y="15312"/>
                </a:cubicBezTo>
                <a:cubicBezTo>
                  <a:pt x="15539" y="15464"/>
                  <a:pt x="15564" y="15616"/>
                  <a:pt x="15590" y="15818"/>
                </a:cubicBezTo>
                <a:cubicBezTo>
                  <a:pt x="15640" y="15970"/>
                  <a:pt x="15640" y="16097"/>
                  <a:pt x="15716" y="16248"/>
                </a:cubicBezTo>
                <a:lnTo>
                  <a:pt x="15716" y="16274"/>
                </a:lnTo>
                <a:cubicBezTo>
                  <a:pt x="15843" y="16501"/>
                  <a:pt x="16045" y="16653"/>
                  <a:pt x="16172" y="16780"/>
                </a:cubicBezTo>
                <a:cubicBezTo>
                  <a:pt x="16653" y="17159"/>
                  <a:pt x="17235" y="17362"/>
                  <a:pt x="17817" y="17539"/>
                </a:cubicBezTo>
                <a:lnTo>
                  <a:pt x="17918" y="17590"/>
                </a:lnTo>
                <a:cubicBezTo>
                  <a:pt x="17994" y="17615"/>
                  <a:pt x="18070" y="17640"/>
                  <a:pt x="18171" y="17666"/>
                </a:cubicBezTo>
                <a:cubicBezTo>
                  <a:pt x="18627" y="17843"/>
                  <a:pt x="19107" y="17995"/>
                  <a:pt x="19512" y="18273"/>
                </a:cubicBezTo>
                <a:cubicBezTo>
                  <a:pt x="19943" y="18551"/>
                  <a:pt x="20348" y="19007"/>
                  <a:pt x="20272" y="19412"/>
                </a:cubicBezTo>
                <a:cubicBezTo>
                  <a:pt x="20221" y="19665"/>
                  <a:pt x="19993" y="19817"/>
                  <a:pt x="19563" y="19918"/>
                </a:cubicBezTo>
                <a:cubicBezTo>
                  <a:pt x="19401" y="19950"/>
                  <a:pt x="19235" y="19965"/>
                  <a:pt x="19066" y="19965"/>
                </a:cubicBezTo>
                <a:cubicBezTo>
                  <a:pt x="17919" y="19965"/>
                  <a:pt x="16649" y="19274"/>
                  <a:pt x="15590" y="18678"/>
                </a:cubicBezTo>
                <a:cubicBezTo>
                  <a:pt x="15438" y="18602"/>
                  <a:pt x="15286" y="18501"/>
                  <a:pt x="15134" y="18425"/>
                </a:cubicBezTo>
                <a:cubicBezTo>
                  <a:pt x="14299" y="17995"/>
                  <a:pt x="13439" y="17488"/>
                  <a:pt x="12654" y="16957"/>
                </a:cubicBezTo>
                <a:cubicBezTo>
                  <a:pt x="12502" y="16830"/>
                  <a:pt x="12300" y="16729"/>
                  <a:pt x="12148" y="16603"/>
                </a:cubicBezTo>
                <a:cubicBezTo>
                  <a:pt x="11540" y="16198"/>
                  <a:pt x="11009" y="15818"/>
                  <a:pt x="10351" y="15514"/>
                </a:cubicBezTo>
                <a:cubicBezTo>
                  <a:pt x="10073" y="15388"/>
                  <a:pt x="9744" y="15261"/>
                  <a:pt x="9465" y="15185"/>
                </a:cubicBezTo>
                <a:cubicBezTo>
                  <a:pt x="9010" y="15008"/>
                  <a:pt x="8579" y="14831"/>
                  <a:pt x="8124" y="14629"/>
                </a:cubicBezTo>
                <a:cubicBezTo>
                  <a:pt x="7811" y="14489"/>
                  <a:pt x="7497" y="14362"/>
                  <a:pt x="7176" y="14362"/>
                </a:cubicBezTo>
                <a:cubicBezTo>
                  <a:pt x="7030" y="14362"/>
                  <a:pt x="6882" y="14388"/>
                  <a:pt x="6732" y="14452"/>
                </a:cubicBezTo>
                <a:cubicBezTo>
                  <a:pt x="6479" y="14553"/>
                  <a:pt x="6327" y="14705"/>
                  <a:pt x="6276" y="14932"/>
                </a:cubicBezTo>
                <a:cubicBezTo>
                  <a:pt x="6201" y="15135"/>
                  <a:pt x="6276" y="15439"/>
                  <a:pt x="6454" y="15717"/>
                </a:cubicBezTo>
                <a:cubicBezTo>
                  <a:pt x="7061" y="16603"/>
                  <a:pt x="7997" y="17134"/>
                  <a:pt x="8883" y="17666"/>
                </a:cubicBezTo>
                <a:cubicBezTo>
                  <a:pt x="9389" y="17969"/>
                  <a:pt x="9895" y="18273"/>
                  <a:pt x="10376" y="18627"/>
                </a:cubicBezTo>
                <a:lnTo>
                  <a:pt x="10402" y="18627"/>
                </a:lnTo>
                <a:cubicBezTo>
                  <a:pt x="10199" y="18855"/>
                  <a:pt x="10098" y="19108"/>
                  <a:pt x="10123" y="19311"/>
                </a:cubicBezTo>
                <a:cubicBezTo>
                  <a:pt x="10199" y="19614"/>
                  <a:pt x="10452" y="19867"/>
                  <a:pt x="10882" y="20045"/>
                </a:cubicBezTo>
                <a:cubicBezTo>
                  <a:pt x="11110" y="20146"/>
                  <a:pt x="11338" y="20247"/>
                  <a:pt x="11515" y="20323"/>
                </a:cubicBezTo>
                <a:cubicBezTo>
                  <a:pt x="12654" y="20829"/>
                  <a:pt x="13742" y="21310"/>
                  <a:pt x="14375" y="22525"/>
                </a:cubicBezTo>
                <a:lnTo>
                  <a:pt x="14375" y="22550"/>
                </a:lnTo>
                <a:cubicBezTo>
                  <a:pt x="14577" y="22955"/>
                  <a:pt x="14932" y="23739"/>
                  <a:pt x="14780" y="24296"/>
                </a:cubicBezTo>
                <a:lnTo>
                  <a:pt x="14780" y="24322"/>
                </a:lnTo>
                <a:cubicBezTo>
                  <a:pt x="14704" y="24549"/>
                  <a:pt x="14679" y="24575"/>
                  <a:pt x="14299" y="24600"/>
                </a:cubicBezTo>
                <a:cubicBezTo>
                  <a:pt x="13995" y="24600"/>
                  <a:pt x="13616" y="24448"/>
                  <a:pt x="13312" y="24322"/>
                </a:cubicBezTo>
                <a:lnTo>
                  <a:pt x="13287" y="24322"/>
                </a:lnTo>
                <a:cubicBezTo>
                  <a:pt x="12882" y="24119"/>
                  <a:pt x="12426" y="23917"/>
                  <a:pt x="12021" y="23588"/>
                </a:cubicBezTo>
                <a:cubicBezTo>
                  <a:pt x="11920" y="23537"/>
                  <a:pt x="11794" y="23436"/>
                  <a:pt x="11718" y="23360"/>
                </a:cubicBezTo>
                <a:cubicBezTo>
                  <a:pt x="11363" y="23107"/>
                  <a:pt x="11034" y="22854"/>
                  <a:pt x="10604" y="22778"/>
                </a:cubicBezTo>
                <a:cubicBezTo>
                  <a:pt x="10456" y="22746"/>
                  <a:pt x="10307" y="22732"/>
                  <a:pt x="10163" y="22732"/>
                </a:cubicBezTo>
                <a:cubicBezTo>
                  <a:pt x="9962" y="22732"/>
                  <a:pt x="9768" y="22759"/>
                  <a:pt x="9592" y="22803"/>
                </a:cubicBezTo>
                <a:cubicBezTo>
                  <a:pt x="9395" y="22821"/>
                  <a:pt x="9185" y="22839"/>
                  <a:pt x="8981" y="22839"/>
                </a:cubicBezTo>
                <a:cubicBezTo>
                  <a:pt x="8897" y="22839"/>
                  <a:pt x="8813" y="22836"/>
                  <a:pt x="8731" y="22828"/>
                </a:cubicBezTo>
                <a:cubicBezTo>
                  <a:pt x="8301" y="22803"/>
                  <a:pt x="7871" y="22677"/>
                  <a:pt x="7441" y="22575"/>
                </a:cubicBezTo>
                <a:cubicBezTo>
                  <a:pt x="7112" y="22474"/>
                  <a:pt x="6808" y="22423"/>
                  <a:pt x="6479" y="22348"/>
                </a:cubicBezTo>
                <a:cubicBezTo>
                  <a:pt x="6286" y="22316"/>
                  <a:pt x="6059" y="22296"/>
                  <a:pt x="5822" y="22296"/>
                </a:cubicBezTo>
                <a:cubicBezTo>
                  <a:pt x="5095" y="22296"/>
                  <a:pt x="4284" y="22489"/>
                  <a:pt x="4151" y="23157"/>
                </a:cubicBezTo>
                <a:cubicBezTo>
                  <a:pt x="3999" y="23841"/>
                  <a:pt x="5011" y="24322"/>
                  <a:pt x="5593" y="24549"/>
                </a:cubicBezTo>
                <a:cubicBezTo>
                  <a:pt x="5922" y="24625"/>
                  <a:pt x="6226" y="24701"/>
                  <a:pt x="6555" y="24752"/>
                </a:cubicBezTo>
                <a:cubicBezTo>
                  <a:pt x="6783" y="24802"/>
                  <a:pt x="6985" y="24853"/>
                  <a:pt x="7238" y="24878"/>
                </a:cubicBezTo>
                <a:cubicBezTo>
                  <a:pt x="7846" y="25055"/>
                  <a:pt x="8073" y="25182"/>
                  <a:pt x="8326" y="25739"/>
                </a:cubicBezTo>
                <a:cubicBezTo>
                  <a:pt x="8352" y="25815"/>
                  <a:pt x="8352" y="25840"/>
                  <a:pt x="8377" y="25865"/>
                </a:cubicBezTo>
                <a:cubicBezTo>
                  <a:pt x="8453" y="26017"/>
                  <a:pt x="8504" y="26194"/>
                  <a:pt x="8706" y="26346"/>
                </a:cubicBezTo>
                <a:cubicBezTo>
                  <a:pt x="9187" y="26776"/>
                  <a:pt x="9845" y="26954"/>
                  <a:pt x="10452" y="27080"/>
                </a:cubicBezTo>
                <a:cubicBezTo>
                  <a:pt x="10908" y="27156"/>
                  <a:pt x="11389" y="27283"/>
                  <a:pt x="11794" y="27510"/>
                </a:cubicBezTo>
                <a:cubicBezTo>
                  <a:pt x="12021" y="27637"/>
                  <a:pt x="12401" y="27966"/>
                  <a:pt x="12426" y="28270"/>
                </a:cubicBezTo>
                <a:cubicBezTo>
                  <a:pt x="12426" y="28421"/>
                  <a:pt x="12376" y="28573"/>
                  <a:pt x="12249" y="28649"/>
                </a:cubicBezTo>
                <a:cubicBezTo>
                  <a:pt x="12047" y="28801"/>
                  <a:pt x="11718" y="28801"/>
                  <a:pt x="11465" y="28852"/>
                </a:cubicBezTo>
                <a:lnTo>
                  <a:pt x="11389" y="28852"/>
                </a:lnTo>
                <a:cubicBezTo>
                  <a:pt x="11338" y="28854"/>
                  <a:pt x="11287" y="28855"/>
                  <a:pt x="11236" y="28855"/>
                </a:cubicBezTo>
                <a:cubicBezTo>
                  <a:pt x="10682" y="28855"/>
                  <a:pt x="10138" y="28729"/>
                  <a:pt x="9465" y="28497"/>
                </a:cubicBezTo>
                <a:cubicBezTo>
                  <a:pt x="9237" y="28421"/>
                  <a:pt x="9060" y="28345"/>
                  <a:pt x="8833" y="28244"/>
                </a:cubicBezTo>
                <a:cubicBezTo>
                  <a:pt x="8113" y="27948"/>
                  <a:pt x="7393" y="27651"/>
                  <a:pt x="6628" y="27651"/>
                </a:cubicBezTo>
                <a:cubicBezTo>
                  <a:pt x="6479" y="27651"/>
                  <a:pt x="6328" y="27663"/>
                  <a:pt x="6175" y="27687"/>
                </a:cubicBezTo>
                <a:cubicBezTo>
                  <a:pt x="5694" y="27738"/>
                  <a:pt x="5315" y="27966"/>
                  <a:pt x="4910" y="28168"/>
                </a:cubicBezTo>
                <a:cubicBezTo>
                  <a:pt x="4555" y="28371"/>
                  <a:pt x="4176" y="28599"/>
                  <a:pt x="3771" y="28674"/>
                </a:cubicBezTo>
                <a:cubicBezTo>
                  <a:pt x="3558" y="28720"/>
                  <a:pt x="3346" y="28729"/>
                  <a:pt x="3139" y="28729"/>
                </a:cubicBezTo>
                <a:cubicBezTo>
                  <a:pt x="3001" y="28729"/>
                  <a:pt x="2865" y="28725"/>
                  <a:pt x="2733" y="28725"/>
                </a:cubicBezTo>
                <a:cubicBezTo>
                  <a:pt x="2544" y="28700"/>
                  <a:pt x="2354" y="28681"/>
                  <a:pt x="2164" y="28681"/>
                </a:cubicBezTo>
                <a:cubicBezTo>
                  <a:pt x="1974" y="28681"/>
                  <a:pt x="1784" y="28700"/>
                  <a:pt x="1594" y="28750"/>
                </a:cubicBezTo>
                <a:cubicBezTo>
                  <a:pt x="987" y="28902"/>
                  <a:pt x="253" y="29358"/>
                  <a:pt x="76" y="29915"/>
                </a:cubicBezTo>
                <a:cubicBezTo>
                  <a:pt x="25" y="29940"/>
                  <a:pt x="25" y="30016"/>
                  <a:pt x="25" y="30041"/>
                </a:cubicBezTo>
                <a:cubicBezTo>
                  <a:pt x="0" y="30193"/>
                  <a:pt x="0" y="30319"/>
                  <a:pt x="76" y="30497"/>
                </a:cubicBezTo>
                <a:cubicBezTo>
                  <a:pt x="329" y="31417"/>
                  <a:pt x="1712" y="31772"/>
                  <a:pt x="2721" y="31772"/>
                </a:cubicBezTo>
                <a:cubicBezTo>
                  <a:pt x="2822" y="31772"/>
                  <a:pt x="2920" y="31769"/>
                  <a:pt x="3012" y="31762"/>
                </a:cubicBezTo>
                <a:cubicBezTo>
                  <a:pt x="3239" y="31737"/>
                  <a:pt x="3442" y="31661"/>
                  <a:pt x="3670" y="31585"/>
                </a:cubicBezTo>
                <a:cubicBezTo>
                  <a:pt x="3968" y="31485"/>
                  <a:pt x="4267" y="31417"/>
                  <a:pt x="4541" y="31417"/>
                </a:cubicBezTo>
                <a:cubicBezTo>
                  <a:pt x="4615" y="31417"/>
                  <a:pt x="4688" y="31422"/>
                  <a:pt x="4758" y="31433"/>
                </a:cubicBezTo>
                <a:cubicBezTo>
                  <a:pt x="5062" y="31534"/>
                  <a:pt x="5315" y="31737"/>
                  <a:pt x="5568" y="31914"/>
                </a:cubicBezTo>
                <a:cubicBezTo>
                  <a:pt x="5846" y="32142"/>
                  <a:pt x="6175" y="32369"/>
                  <a:pt x="6605" y="32420"/>
                </a:cubicBezTo>
                <a:cubicBezTo>
                  <a:pt x="6641" y="32422"/>
                  <a:pt x="6677" y="32423"/>
                  <a:pt x="6712" y="32423"/>
                </a:cubicBezTo>
                <a:cubicBezTo>
                  <a:pt x="7154" y="32423"/>
                  <a:pt x="7574" y="32282"/>
                  <a:pt x="7972" y="32142"/>
                </a:cubicBezTo>
                <a:cubicBezTo>
                  <a:pt x="8099" y="32091"/>
                  <a:pt x="8225" y="32040"/>
                  <a:pt x="8326" y="32015"/>
                </a:cubicBezTo>
                <a:cubicBezTo>
                  <a:pt x="8710" y="31881"/>
                  <a:pt x="9020" y="31819"/>
                  <a:pt x="9314" y="31819"/>
                </a:cubicBezTo>
                <a:cubicBezTo>
                  <a:pt x="9408" y="31819"/>
                  <a:pt x="9500" y="31826"/>
                  <a:pt x="9592" y="31838"/>
                </a:cubicBezTo>
                <a:cubicBezTo>
                  <a:pt x="9895" y="31914"/>
                  <a:pt x="10123" y="32040"/>
                  <a:pt x="10149" y="32218"/>
                </a:cubicBezTo>
                <a:cubicBezTo>
                  <a:pt x="10199" y="32420"/>
                  <a:pt x="10073" y="32597"/>
                  <a:pt x="9769" y="32800"/>
                </a:cubicBezTo>
                <a:cubicBezTo>
                  <a:pt x="8934" y="33356"/>
                  <a:pt x="7871" y="33458"/>
                  <a:pt x="6909" y="33559"/>
                </a:cubicBezTo>
                <a:cubicBezTo>
                  <a:pt x="6201" y="33609"/>
                  <a:pt x="5467" y="33711"/>
                  <a:pt x="4834" y="33938"/>
                </a:cubicBezTo>
                <a:cubicBezTo>
                  <a:pt x="3619" y="34369"/>
                  <a:pt x="2531" y="35432"/>
                  <a:pt x="1999" y="35988"/>
                </a:cubicBezTo>
                <a:cubicBezTo>
                  <a:pt x="1088" y="37001"/>
                  <a:pt x="861" y="37836"/>
                  <a:pt x="1341" y="38519"/>
                </a:cubicBezTo>
                <a:cubicBezTo>
                  <a:pt x="1622" y="38933"/>
                  <a:pt x="2028" y="39058"/>
                  <a:pt x="2473" y="39058"/>
                </a:cubicBezTo>
                <a:cubicBezTo>
                  <a:pt x="2871" y="39058"/>
                  <a:pt x="3300" y="38957"/>
                  <a:pt x="3695" y="38873"/>
                </a:cubicBezTo>
                <a:cubicBezTo>
                  <a:pt x="3872" y="38848"/>
                  <a:pt x="3999" y="38798"/>
                  <a:pt x="4151" y="38772"/>
                </a:cubicBezTo>
                <a:cubicBezTo>
                  <a:pt x="4277" y="38747"/>
                  <a:pt x="4328" y="38722"/>
                  <a:pt x="4404" y="38722"/>
                </a:cubicBezTo>
                <a:cubicBezTo>
                  <a:pt x="4454" y="38671"/>
                  <a:pt x="4530" y="38671"/>
                  <a:pt x="4530" y="38671"/>
                </a:cubicBezTo>
                <a:lnTo>
                  <a:pt x="4530" y="38671"/>
                </a:lnTo>
                <a:cubicBezTo>
                  <a:pt x="4555" y="38722"/>
                  <a:pt x="4530" y="38747"/>
                  <a:pt x="4454" y="38899"/>
                </a:cubicBezTo>
                <a:cubicBezTo>
                  <a:pt x="4454" y="38924"/>
                  <a:pt x="4429" y="38975"/>
                  <a:pt x="4429" y="39000"/>
                </a:cubicBezTo>
                <a:cubicBezTo>
                  <a:pt x="4328" y="39228"/>
                  <a:pt x="4252" y="39430"/>
                  <a:pt x="4125" y="39607"/>
                </a:cubicBezTo>
                <a:cubicBezTo>
                  <a:pt x="3948" y="39860"/>
                  <a:pt x="3796" y="40114"/>
                  <a:pt x="3644" y="40316"/>
                </a:cubicBezTo>
                <a:cubicBezTo>
                  <a:pt x="3493" y="40544"/>
                  <a:pt x="3315" y="40797"/>
                  <a:pt x="3164" y="41050"/>
                </a:cubicBezTo>
                <a:lnTo>
                  <a:pt x="3138" y="41126"/>
                </a:lnTo>
                <a:cubicBezTo>
                  <a:pt x="2784" y="41683"/>
                  <a:pt x="2252" y="42568"/>
                  <a:pt x="2784" y="43176"/>
                </a:cubicBezTo>
                <a:cubicBezTo>
                  <a:pt x="2986" y="43378"/>
                  <a:pt x="3246" y="43448"/>
                  <a:pt x="3515" y="43448"/>
                </a:cubicBezTo>
                <a:cubicBezTo>
                  <a:pt x="3954" y="43448"/>
                  <a:pt x="4415" y="43260"/>
                  <a:pt x="4682" y="43150"/>
                </a:cubicBezTo>
                <a:cubicBezTo>
                  <a:pt x="5011" y="43024"/>
                  <a:pt x="5315" y="42821"/>
                  <a:pt x="5644" y="42670"/>
                </a:cubicBezTo>
                <a:cubicBezTo>
                  <a:pt x="6099" y="42417"/>
                  <a:pt x="6580" y="42138"/>
                  <a:pt x="7086" y="42012"/>
                </a:cubicBezTo>
                <a:lnTo>
                  <a:pt x="7112" y="42012"/>
                </a:lnTo>
                <a:lnTo>
                  <a:pt x="7112" y="42037"/>
                </a:lnTo>
                <a:cubicBezTo>
                  <a:pt x="7086" y="42138"/>
                  <a:pt x="7061" y="42214"/>
                  <a:pt x="7036" y="42290"/>
                </a:cubicBezTo>
                <a:cubicBezTo>
                  <a:pt x="6808" y="42897"/>
                  <a:pt x="6580" y="43454"/>
                  <a:pt x="6808" y="44062"/>
                </a:cubicBezTo>
                <a:cubicBezTo>
                  <a:pt x="6960" y="44542"/>
                  <a:pt x="7314" y="44922"/>
                  <a:pt x="7744" y="45099"/>
                </a:cubicBezTo>
                <a:cubicBezTo>
                  <a:pt x="7782" y="45156"/>
                  <a:pt x="7834" y="45185"/>
                  <a:pt x="7890" y="45185"/>
                </a:cubicBezTo>
                <a:cubicBezTo>
                  <a:pt x="7909" y="45185"/>
                  <a:pt x="7928" y="45181"/>
                  <a:pt x="7947" y="45175"/>
                </a:cubicBezTo>
                <a:cubicBezTo>
                  <a:pt x="8073" y="45200"/>
                  <a:pt x="8175" y="45226"/>
                  <a:pt x="8301" y="45226"/>
                </a:cubicBezTo>
                <a:cubicBezTo>
                  <a:pt x="8309" y="45226"/>
                  <a:pt x="8318" y="45226"/>
                  <a:pt x="8326" y="45226"/>
                </a:cubicBezTo>
                <a:cubicBezTo>
                  <a:pt x="9885" y="45226"/>
                  <a:pt x="11239" y="42891"/>
                  <a:pt x="11591" y="41632"/>
                </a:cubicBezTo>
                <a:cubicBezTo>
                  <a:pt x="11616" y="41505"/>
                  <a:pt x="11642" y="41278"/>
                  <a:pt x="11718" y="40949"/>
                </a:cubicBezTo>
                <a:cubicBezTo>
                  <a:pt x="11895" y="39785"/>
                  <a:pt x="12249" y="37861"/>
                  <a:pt x="12907" y="37709"/>
                </a:cubicBezTo>
                <a:cubicBezTo>
                  <a:pt x="12946" y="37696"/>
                  <a:pt x="12984" y="37690"/>
                  <a:pt x="13023" y="37690"/>
                </a:cubicBezTo>
                <a:cubicBezTo>
                  <a:pt x="13213" y="37690"/>
                  <a:pt x="13406" y="37841"/>
                  <a:pt x="13616" y="38114"/>
                </a:cubicBezTo>
                <a:cubicBezTo>
                  <a:pt x="14172" y="38899"/>
                  <a:pt x="14451" y="39860"/>
                  <a:pt x="14704" y="40772"/>
                </a:cubicBezTo>
                <a:cubicBezTo>
                  <a:pt x="14780" y="41025"/>
                  <a:pt x="14881" y="41278"/>
                  <a:pt x="14932" y="41531"/>
                </a:cubicBezTo>
                <a:cubicBezTo>
                  <a:pt x="15058" y="41936"/>
                  <a:pt x="15463" y="43201"/>
                  <a:pt x="16172" y="43555"/>
                </a:cubicBezTo>
                <a:cubicBezTo>
                  <a:pt x="16311" y="43633"/>
                  <a:pt x="16441" y="43663"/>
                  <a:pt x="16579" y="43663"/>
                </a:cubicBezTo>
                <a:cubicBezTo>
                  <a:pt x="16667" y="43663"/>
                  <a:pt x="16757" y="43651"/>
                  <a:pt x="16855" y="43631"/>
                </a:cubicBezTo>
                <a:cubicBezTo>
                  <a:pt x="17437" y="43429"/>
                  <a:pt x="17918" y="42670"/>
                  <a:pt x="18045" y="42062"/>
                </a:cubicBezTo>
                <a:cubicBezTo>
                  <a:pt x="18095" y="41733"/>
                  <a:pt x="18070" y="41404"/>
                  <a:pt x="17994" y="41050"/>
                </a:cubicBezTo>
                <a:cubicBezTo>
                  <a:pt x="17994" y="40999"/>
                  <a:pt x="17969" y="40898"/>
                  <a:pt x="17943" y="40797"/>
                </a:cubicBezTo>
                <a:cubicBezTo>
                  <a:pt x="17867" y="40594"/>
                  <a:pt x="17817" y="40341"/>
                  <a:pt x="17918" y="40189"/>
                </a:cubicBezTo>
                <a:cubicBezTo>
                  <a:pt x="17969" y="40114"/>
                  <a:pt x="17969" y="40114"/>
                  <a:pt x="17994" y="40063"/>
                </a:cubicBezTo>
                <a:cubicBezTo>
                  <a:pt x="18045" y="40063"/>
                  <a:pt x="18070" y="40063"/>
                  <a:pt x="18120" y="40012"/>
                </a:cubicBezTo>
                <a:cubicBezTo>
                  <a:pt x="19361" y="39253"/>
                  <a:pt x="18981" y="37988"/>
                  <a:pt x="18551" y="36824"/>
                </a:cubicBezTo>
                <a:cubicBezTo>
                  <a:pt x="18475" y="36621"/>
                  <a:pt x="18374" y="36444"/>
                  <a:pt x="18323" y="36241"/>
                </a:cubicBezTo>
                <a:cubicBezTo>
                  <a:pt x="18095" y="35735"/>
                  <a:pt x="17867" y="35204"/>
                  <a:pt x="17817" y="34647"/>
                </a:cubicBezTo>
                <a:cubicBezTo>
                  <a:pt x="17791" y="34318"/>
                  <a:pt x="17817" y="34090"/>
                  <a:pt x="17943" y="33863"/>
                </a:cubicBezTo>
                <a:cubicBezTo>
                  <a:pt x="18045" y="33685"/>
                  <a:pt x="18247" y="33559"/>
                  <a:pt x="18500" y="33534"/>
                </a:cubicBezTo>
                <a:cubicBezTo>
                  <a:pt x="18829" y="33534"/>
                  <a:pt x="19107" y="33660"/>
                  <a:pt x="19234" y="33863"/>
                </a:cubicBezTo>
                <a:cubicBezTo>
                  <a:pt x="19512" y="34369"/>
                  <a:pt x="19816" y="34925"/>
                  <a:pt x="20069" y="35432"/>
                </a:cubicBezTo>
                <a:lnTo>
                  <a:pt x="20094" y="35482"/>
                </a:lnTo>
                <a:cubicBezTo>
                  <a:pt x="20474" y="36241"/>
                  <a:pt x="20727" y="36975"/>
                  <a:pt x="20980" y="37760"/>
                </a:cubicBezTo>
                <a:cubicBezTo>
                  <a:pt x="21081" y="38089"/>
                  <a:pt x="21208" y="38443"/>
                  <a:pt x="21284" y="38747"/>
                </a:cubicBezTo>
                <a:cubicBezTo>
                  <a:pt x="21588" y="39506"/>
                  <a:pt x="21891" y="40088"/>
                  <a:pt x="22271" y="40493"/>
                </a:cubicBezTo>
                <a:cubicBezTo>
                  <a:pt x="22529" y="40752"/>
                  <a:pt x="22881" y="40893"/>
                  <a:pt x="23240" y="40893"/>
                </a:cubicBezTo>
                <a:cubicBezTo>
                  <a:pt x="23408" y="40893"/>
                  <a:pt x="23577" y="40862"/>
                  <a:pt x="23739" y="40797"/>
                </a:cubicBezTo>
                <a:cubicBezTo>
                  <a:pt x="24245" y="40620"/>
                  <a:pt x="24549" y="40164"/>
                  <a:pt x="24625" y="39607"/>
                </a:cubicBezTo>
                <a:cubicBezTo>
                  <a:pt x="24650" y="39000"/>
                  <a:pt x="24321" y="38393"/>
                  <a:pt x="24017" y="37886"/>
                </a:cubicBezTo>
                <a:lnTo>
                  <a:pt x="23992" y="37836"/>
                </a:lnTo>
                <a:cubicBezTo>
                  <a:pt x="23941" y="37760"/>
                  <a:pt x="23891" y="37709"/>
                  <a:pt x="23865" y="37633"/>
                </a:cubicBezTo>
                <a:cubicBezTo>
                  <a:pt x="23739" y="37431"/>
                  <a:pt x="23612" y="37203"/>
                  <a:pt x="23511" y="36975"/>
                </a:cubicBezTo>
                <a:cubicBezTo>
                  <a:pt x="23283" y="36545"/>
                  <a:pt x="23384" y="36166"/>
                  <a:pt x="23435" y="35735"/>
                </a:cubicBezTo>
                <a:cubicBezTo>
                  <a:pt x="23486" y="35609"/>
                  <a:pt x="23486" y="35533"/>
                  <a:pt x="23511" y="35406"/>
                </a:cubicBezTo>
                <a:cubicBezTo>
                  <a:pt x="23612" y="34698"/>
                  <a:pt x="23157" y="34166"/>
                  <a:pt x="22726" y="33660"/>
                </a:cubicBezTo>
                <a:cubicBezTo>
                  <a:pt x="22600" y="33534"/>
                  <a:pt x="22499" y="33407"/>
                  <a:pt x="22397" y="33280"/>
                </a:cubicBezTo>
                <a:lnTo>
                  <a:pt x="22347" y="33205"/>
                </a:lnTo>
                <a:cubicBezTo>
                  <a:pt x="21790" y="32496"/>
                  <a:pt x="21259" y="31762"/>
                  <a:pt x="20980" y="30902"/>
                </a:cubicBezTo>
                <a:cubicBezTo>
                  <a:pt x="20854" y="30497"/>
                  <a:pt x="20854" y="29484"/>
                  <a:pt x="21259" y="29105"/>
                </a:cubicBezTo>
                <a:cubicBezTo>
                  <a:pt x="21389" y="29007"/>
                  <a:pt x="21520" y="28951"/>
                  <a:pt x="21664" y="28951"/>
                </a:cubicBezTo>
                <a:cubicBezTo>
                  <a:pt x="21744" y="28951"/>
                  <a:pt x="21827" y="28968"/>
                  <a:pt x="21917" y="29003"/>
                </a:cubicBezTo>
                <a:cubicBezTo>
                  <a:pt x="22473" y="29231"/>
                  <a:pt x="22878" y="29889"/>
                  <a:pt x="23157" y="30370"/>
                </a:cubicBezTo>
                <a:cubicBezTo>
                  <a:pt x="23182" y="30395"/>
                  <a:pt x="23233" y="30471"/>
                  <a:pt x="23258" y="30497"/>
                </a:cubicBezTo>
                <a:cubicBezTo>
                  <a:pt x="23815" y="31433"/>
                  <a:pt x="24245" y="32395"/>
                  <a:pt x="24650" y="33432"/>
                </a:cubicBezTo>
                <a:cubicBezTo>
                  <a:pt x="24751" y="33685"/>
                  <a:pt x="24878" y="33938"/>
                  <a:pt x="24954" y="34192"/>
                </a:cubicBezTo>
                <a:cubicBezTo>
                  <a:pt x="25257" y="34900"/>
                  <a:pt x="25586" y="35583"/>
                  <a:pt x="26194" y="35938"/>
                </a:cubicBezTo>
                <a:cubicBezTo>
                  <a:pt x="26421" y="36064"/>
                  <a:pt x="26700" y="36115"/>
                  <a:pt x="27029" y="36115"/>
                </a:cubicBezTo>
                <a:cubicBezTo>
                  <a:pt x="27105" y="36115"/>
                  <a:pt x="27181" y="36115"/>
                  <a:pt x="27231" y="36090"/>
                </a:cubicBezTo>
                <a:cubicBezTo>
                  <a:pt x="27302" y="36084"/>
                  <a:pt x="27364" y="36079"/>
                  <a:pt x="27421" y="36079"/>
                </a:cubicBezTo>
                <a:cubicBezTo>
                  <a:pt x="27611" y="36079"/>
                  <a:pt x="27745" y="36129"/>
                  <a:pt x="27940" y="36343"/>
                </a:cubicBezTo>
                <a:cubicBezTo>
                  <a:pt x="28041" y="36444"/>
                  <a:pt x="28168" y="36697"/>
                  <a:pt x="28345" y="37001"/>
                </a:cubicBezTo>
                <a:cubicBezTo>
                  <a:pt x="28851" y="37861"/>
                  <a:pt x="29585" y="39202"/>
                  <a:pt x="30268" y="39228"/>
                </a:cubicBezTo>
                <a:cubicBezTo>
                  <a:pt x="30496" y="39228"/>
                  <a:pt x="30724" y="39101"/>
                  <a:pt x="30901" y="38848"/>
                </a:cubicBezTo>
                <a:cubicBezTo>
                  <a:pt x="31280" y="38291"/>
                  <a:pt x="31154" y="37482"/>
                  <a:pt x="31103" y="36849"/>
                </a:cubicBezTo>
                <a:lnTo>
                  <a:pt x="31103" y="36798"/>
                </a:lnTo>
                <a:cubicBezTo>
                  <a:pt x="30977" y="35761"/>
                  <a:pt x="30597" y="34900"/>
                  <a:pt x="29964" y="34166"/>
                </a:cubicBezTo>
                <a:cubicBezTo>
                  <a:pt x="29509" y="33635"/>
                  <a:pt x="28977" y="33129"/>
                  <a:pt x="28471" y="32673"/>
                </a:cubicBezTo>
                <a:cubicBezTo>
                  <a:pt x="27839" y="32066"/>
                  <a:pt x="27181" y="31484"/>
                  <a:pt x="26649" y="30699"/>
                </a:cubicBezTo>
                <a:cubicBezTo>
                  <a:pt x="26345" y="30319"/>
                  <a:pt x="25713" y="29408"/>
                  <a:pt x="26270" y="28801"/>
                </a:cubicBezTo>
                <a:cubicBezTo>
                  <a:pt x="26472" y="28573"/>
                  <a:pt x="26725" y="28421"/>
                  <a:pt x="27054" y="28421"/>
                </a:cubicBezTo>
                <a:cubicBezTo>
                  <a:pt x="27069" y="28421"/>
                  <a:pt x="27084" y="28421"/>
                  <a:pt x="27099" y="28421"/>
                </a:cubicBezTo>
                <a:cubicBezTo>
                  <a:pt x="27816" y="28421"/>
                  <a:pt x="28475" y="29008"/>
                  <a:pt x="28674" y="29206"/>
                </a:cubicBezTo>
                <a:cubicBezTo>
                  <a:pt x="29306" y="29788"/>
                  <a:pt x="29762" y="30598"/>
                  <a:pt x="30243" y="31306"/>
                </a:cubicBezTo>
                <a:cubicBezTo>
                  <a:pt x="30622" y="31914"/>
                  <a:pt x="31002" y="32547"/>
                  <a:pt x="31483" y="33078"/>
                </a:cubicBezTo>
                <a:cubicBezTo>
                  <a:pt x="31989" y="33660"/>
                  <a:pt x="32622" y="34267"/>
                  <a:pt x="33406" y="34369"/>
                </a:cubicBezTo>
                <a:cubicBezTo>
                  <a:pt x="33508" y="34369"/>
                  <a:pt x="33558" y="34369"/>
                  <a:pt x="33609" y="34293"/>
                </a:cubicBezTo>
                <a:cubicBezTo>
                  <a:pt x="34014" y="33711"/>
                  <a:pt x="33761" y="33078"/>
                  <a:pt x="33482" y="32597"/>
                </a:cubicBezTo>
                <a:cubicBezTo>
                  <a:pt x="33280" y="32293"/>
                  <a:pt x="33052" y="31964"/>
                  <a:pt x="32850" y="31661"/>
                </a:cubicBezTo>
                <a:lnTo>
                  <a:pt x="32748" y="31534"/>
                </a:lnTo>
                <a:cubicBezTo>
                  <a:pt x="32242" y="30826"/>
                  <a:pt x="31989" y="30319"/>
                  <a:pt x="31989" y="29510"/>
                </a:cubicBezTo>
                <a:cubicBezTo>
                  <a:pt x="31989" y="28674"/>
                  <a:pt x="31660" y="28143"/>
                  <a:pt x="30901" y="27738"/>
                </a:cubicBezTo>
                <a:cubicBezTo>
                  <a:pt x="29813" y="27131"/>
                  <a:pt x="28724" y="26371"/>
                  <a:pt x="28497" y="25081"/>
                </a:cubicBezTo>
                <a:cubicBezTo>
                  <a:pt x="28421" y="24625"/>
                  <a:pt x="28446" y="24043"/>
                  <a:pt x="28750" y="23739"/>
                </a:cubicBezTo>
                <a:cubicBezTo>
                  <a:pt x="28882" y="23623"/>
                  <a:pt x="29047" y="23573"/>
                  <a:pt x="29245" y="23573"/>
                </a:cubicBezTo>
                <a:cubicBezTo>
                  <a:pt x="29349" y="23573"/>
                  <a:pt x="29463" y="23587"/>
                  <a:pt x="29585" y="23613"/>
                </a:cubicBezTo>
                <a:cubicBezTo>
                  <a:pt x="30243" y="23815"/>
                  <a:pt x="30850" y="24246"/>
                  <a:pt x="31382" y="24726"/>
                </a:cubicBezTo>
                <a:cubicBezTo>
                  <a:pt x="31787" y="25081"/>
                  <a:pt x="32268" y="25511"/>
                  <a:pt x="32622" y="26017"/>
                </a:cubicBezTo>
                <a:cubicBezTo>
                  <a:pt x="32976" y="26523"/>
                  <a:pt x="33229" y="27105"/>
                  <a:pt x="33508" y="27662"/>
                </a:cubicBezTo>
                <a:cubicBezTo>
                  <a:pt x="33761" y="28219"/>
                  <a:pt x="34014" y="28750"/>
                  <a:pt x="34317" y="29231"/>
                </a:cubicBezTo>
                <a:cubicBezTo>
                  <a:pt x="34798" y="29940"/>
                  <a:pt x="35507" y="30648"/>
                  <a:pt x="36519" y="31458"/>
                </a:cubicBezTo>
                <a:cubicBezTo>
                  <a:pt x="37101" y="31939"/>
                  <a:pt x="37835" y="32445"/>
                  <a:pt x="38620" y="32547"/>
                </a:cubicBezTo>
                <a:cubicBezTo>
                  <a:pt x="38696" y="32547"/>
                  <a:pt x="38797" y="32471"/>
                  <a:pt x="38797" y="32420"/>
                </a:cubicBezTo>
                <a:cubicBezTo>
                  <a:pt x="39075" y="31458"/>
                  <a:pt x="38949" y="30421"/>
                  <a:pt x="38417" y="29510"/>
                </a:cubicBezTo>
                <a:cubicBezTo>
                  <a:pt x="38114" y="29029"/>
                  <a:pt x="37785" y="28725"/>
                  <a:pt x="37354" y="28345"/>
                </a:cubicBezTo>
                <a:cubicBezTo>
                  <a:pt x="37203" y="28168"/>
                  <a:pt x="37025" y="28016"/>
                  <a:pt x="36848" y="27865"/>
                </a:cubicBezTo>
                <a:lnTo>
                  <a:pt x="36798" y="27789"/>
                </a:lnTo>
                <a:cubicBezTo>
                  <a:pt x="36570" y="27586"/>
                  <a:pt x="36190" y="27207"/>
                  <a:pt x="36317" y="26903"/>
                </a:cubicBezTo>
                <a:cubicBezTo>
                  <a:pt x="36393" y="26776"/>
                  <a:pt x="36443" y="26726"/>
                  <a:pt x="36570" y="26700"/>
                </a:cubicBezTo>
                <a:cubicBezTo>
                  <a:pt x="36626" y="26683"/>
                  <a:pt x="36690" y="26675"/>
                  <a:pt x="36759" y="26675"/>
                </a:cubicBezTo>
                <a:cubicBezTo>
                  <a:pt x="37189" y="26675"/>
                  <a:pt x="37823" y="26978"/>
                  <a:pt x="38063" y="27131"/>
                </a:cubicBezTo>
                <a:cubicBezTo>
                  <a:pt x="38316" y="27283"/>
                  <a:pt x="38569" y="27485"/>
                  <a:pt x="38797" y="27662"/>
                </a:cubicBezTo>
                <a:cubicBezTo>
                  <a:pt x="39252" y="28042"/>
                  <a:pt x="39759" y="28421"/>
                  <a:pt x="40366" y="28624"/>
                </a:cubicBezTo>
                <a:cubicBezTo>
                  <a:pt x="40534" y="28676"/>
                  <a:pt x="40805" y="28733"/>
                  <a:pt x="41084" y="28733"/>
                </a:cubicBezTo>
                <a:cubicBezTo>
                  <a:pt x="41479" y="28733"/>
                  <a:pt x="41888" y="28619"/>
                  <a:pt x="42036" y="28219"/>
                </a:cubicBezTo>
                <a:cubicBezTo>
                  <a:pt x="42239" y="27738"/>
                  <a:pt x="41960" y="27257"/>
                  <a:pt x="41631" y="26852"/>
                </a:cubicBezTo>
                <a:cubicBezTo>
                  <a:pt x="41404" y="26523"/>
                  <a:pt x="41125" y="26220"/>
                  <a:pt x="40872" y="25891"/>
                </a:cubicBezTo>
                <a:cubicBezTo>
                  <a:pt x="40644" y="25638"/>
                  <a:pt x="40467" y="25384"/>
                  <a:pt x="40239" y="25106"/>
                </a:cubicBezTo>
                <a:cubicBezTo>
                  <a:pt x="40214" y="25055"/>
                  <a:pt x="40138" y="24980"/>
                  <a:pt x="40088" y="24929"/>
                </a:cubicBezTo>
                <a:cubicBezTo>
                  <a:pt x="39968" y="24784"/>
                  <a:pt x="39832" y="24617"/>
                  <a:pt x="39707" y="24441"/>
                </a:cubicBezTo>
                <a:lnTo>
                  <a:pt x="39707" y="24441"/>
                </a:lnTo>
                <a:cubicBezTo>
                  <a:pt x="39966" y="24892"/>
                  <a:pt x="40315" y="25308"/>
                  <a:pt x="40619" y="25713"/>
                </a:cubicBezTo>
                <a:cubicBezTo>
                  <a:pt x="40720" y="25840"/>
                  <a:pt x="40822" y="25967"/>
                  <a:pt x="40948" y="26093"/>
                </a:cubicBezTo>
                <a:cubicBezTo>
                  <a:pt x="40999" y="26194"/>
                  <a:pt x="41075" y="26245"/>
                  <a:pt x="41125" y="26346"/>
                </a:cubicBezTo>
                <a:cubicBezTo>
                  <a:pt x="41353" y="26625"/>
                  <a:pt x="41606" y="26903"/>
                  <a:pt x="41809" y="27232"/>
                </a:cubicBezTo>
                <a:cubicBezTo>
                  <a:pt x="41809" y="27257"/>
                  <a:pt x="41834" y="27257"/>
                  <a:pt x="41834" y="27308"/>
                </a:cubicBezTo>
                <a:cubicBezTo>
                  <a:pt x="41859" y="27358"/>
                  <a:pt x="41935" y="27434"/>
                  <a:pt x="41960" y="27485"/>
                </a:cubicBezTo>
                <a:cubicBezTo>
                  <a:pt x="41986" y="27510"/>
                  <a:pt x="41986" y="27586"/>
                  <a:pt x="42011" y="27612"/>
                </a:cubicBezTo>
                <a:cubicBezTo>
                  <a:pt x="42087" y="27890"/>
                  <a:pt x="42087" y="28092"/>
                  <a:pt x="41935" y="28219"/>
                </a:cubicBezTo>
                <a:cubicBezTo>
                  <a:pt x="41803" y="28340"/>
                  <a:pt x="41599" y="28380"/>
                  <a:pt x="41395" y="28380"/>
                </a:cubicBezTo>
                <a:cubicBezTo>
                  <a:pt x="41128" y="28380"/>
                  <a:pt x="40860" y="28312"/>
                  <a:pt x="40746" y="28270"/>
                </a:cubicBezTo>
                <a:cubicBezTo>
                  <a:pt x="40189" y="28118"/>
                  <a:pt x="39708" y="27738"/>
                  <a:pt x="39227" y="27358"/>
                </a:cubicBezTo>
                <a:cubicBezTo>
                  <a:pt x="38670" y="26878"/>
                  <a:pt x="38063" y="26422"/>
                  <a:pt x="37304" y="26371"/>
                </a:cubicBezTo>
                <a:cubicBezTo>
                  <a:pt x="37152" y="26371"/>
                  <a:pt x="37000" y="26371"/>
                  <a:pt x="36874" y="26422"/>
                </a:cubicBezTo>
                <a:lnTo>
                  <a:pt x="36874" y="26371"/>
                </a:lnTo>
                <a:cubicBezTo>
                  <a:pt x="36317" y="25435"/>
                  <a:pt x="35811" y="24549"/>
                  <a:pt x="34900" y="23917"/>
                </a:cubicBezTo>
                <a:cubicBezTo>
                  <a:pt x="34646" y="23714"/>
                  <a:pt x="34393" y="23537"/>
                  <a:pt x="34166" y="23335"/>
                </a:cubicBezTo>
                <a:cubicBezTo>
                  <a:pt x="33837" y="23081"/>
                  <a:pt x="33508" y="22803"/>
                  <a:pt x="33128" y="22575"/>
                </a:cubicBezTo>
                <a:lnTo>
                  <a:pt x="33077" y="22550"/>
                </a:lnTo>
                <a:lnTo>
                  <a:pt x="33128" y="22550"/>
                </a:lnTo>
                <a:cubicBezTo>
                  <a:pt x="33634" y="22550"/>
                  <a:pt x="34140" y="22525"/>
                  <a:pt x="34646" y="22499"/>
                </a:cubicBezTo>
                <a:cubicBezTo>
                  <a:pt x="34975" y="22449"/>
                  <a:pt x="35279" y="22423"/>
                  <a:pt x="35558" y="22423"/>
                </a:cubicBezTo>
                <a:cubicBezTo>
                  <a:pt x="35671" y="22419"/>
                  <a:pt x="35784" y="22417"/>
                  <a:pt x="35896" y="22417"/>
                </a:cubicBezTo>
                <a:cubicBezTo>
                  <a:pt x="37134" y="22417"/>
                  <a:pt x="38290" y="22674"/>
                  <a:pt x="39404" y="23208"/>
                </a:cubicBezTo>
                <a:cubicBezTo>
                  <a:pt x="39380" y="23248"/>
                  <a:pt x="39364" y="23296"/>
                  <a:pt x="39355" y="23348"/>
                </a:cubicBezTo>
                <a:lnTo>
                  <a:pt x="39355" y="23348"/>
                </a:lnTo>
                <a:cubicBezTo>
                  <a:pt x="39391" y="23263"/>
                  <a:pt x="39448" y="23196"/>
                  <a:pt x="39506" y="23157"/>
                </a:cubicBezTo>
                <a:cubicBezTo>
                  <a:pt x="39631" y="23082"/>
                  <a:pt x="39804" y="23052"/>
                  <a:pt x="40001" y="23052"/>
                </a:cubicBezTo>
                <a:cubicBezTo>
                  <a:pt x="40597" y="23052"/>
                  <a:pt x="41415" y="23328"/>
                  <a:pt x="41834" y="23461"/>
                </a:cubicBezTo>
                <a:cubicBezTo>
                  <a:pt x="41884" y="23486"/>
                  <a:pt x="41960" y="23486"/>
                  <a:pt x="41986" y="23537"/>
                </a:cubicBezTo>
                <a:lnTo>
                  <a:pt x="42264" y="23613"/>
                </a:lnTo>
                <a:cubicBezTo>
                  <a:pt x="43064" y="23886"/>
                  <a:pt x="43845" y="24125"/>
                  <a:pt x="44668" y="24125"/>
                </a:cubicBezTo>
                <a:cubicBezTo>
                  <a:pt x="44835" y="24125"/>
                  <a:pt x="45004" y="24115"/>
                  <a:pt x="45174" y="24094"/>
                </a:cubicBezTo>
                <a:cubicBezTo>
                  <a:pt x="45579" y="24043"/>
                  <a:pt x="46541" y="23815"/>
                  <a:pt x="46592" y="23107"/>
                </a:cubicBezTo>
                <a:cubicBezTo>
                  <a:pt x="46668" y="22423"/>
                  <a:pt x="45934" y="22019"/>
                  <a:pt x="45402" y="21715"/>
                </a:cubicBezTo>
                <a:lnTo>
                  <a:pt x="45326" y="21690"/>
                </a:lnTo>
                <a:cubicBezTo>
                  <a:pt x="45276" y="21664"/>
                  <a:pt x="45250" y="21639"/>
                  <a:pt x="45174" y="21639"/>
                </a:cubicBezTo>
                <a:cubicBezTo>
                  <a:pt x="45023" y="21538"/>
                  <a:pt x="44871" y="21462"/>
                  <a:pt x="44744" y="21386"/>
                </a:cubicBezTo>
                <a:cubicBezTo>
                  <a:pt x="44390" y="21158"/>
                  <a:pt x="44441" y="21006"/>
                  <a:pt x="44618" y="20627"/>
                </a:cubicBezTo>
                <a:cubicBezTo>
                  <a:pt x="44643" y="20576"/>
                  <a:pt x="44643" y="20551"/>
                  <a:pt x="44668" y="20525"/>
                </a:cubicBezTo>
                <a:cubicBezTo>
                  <a:pt x="44795" y="20247"/>
                  <a:pt x="44921" y="20019"/>
                  <a:pt x="44795" y="19665"/>
                </a:cubicBezTo>
                <a:cubicBezTo>
                  <a:pt x="44632" y="19155"/>
                  <a:pt x="44194" y="19133"/>
                  <a:pt x="43751" y="19133"/>
                </a:cubicBezTo>
                <a:cubicBezTo>
                  <a:pt x="43711" y="19133"/>
                  <a:pt x="43671" y="19133"/>
                  <a:pt x="43631" y="19133"/>
                </a:cubicBezTo>
                <a:lnTo>
                  <a:pt x="43023" y="19133"/>
                </a:lnTo>
                <a:cubicBezTo>
                  <a:pt x="42897" y="19108"/>
                  <a:pt x="42871" y="19108"/>
                  <a:pt x="42846" y="19058"/>
                </a:cubicBezTo>
                <a:cubicBezTo>
                  <a:pt x="42796" y="19032"/>
                  <a:pt x="42846" y="19007"/>
                  <a:pt x="42897" y="18906"/>
                </a:cubicBezTo>
                <a:cubicBezTo>
                  <a:pt x="42922" y="18880"/>
                  <a:pt x="42922" y="18804"/>
                  <a:pt x="42973" y="18779"/>
                </a:cubicBezTo>
                <a:cubicBezTo>
                  <a:pt x="42998" y="18754"/>
                  <a:pt x="43023" y="18678"/>
                  <a:pt x="43023" y="18653"/>
                </a:cubicBezTo>
                <a:cubicBezTo>
                  <a:pt x="43049" y="18602"/>
                  <a:pt x="43125" y="18501"/>
                  <a:pt x="43125" y="18425"/>
                </a:cubicBezTo>
                <a:cubicBezTo>
                  <a:pt x="43175" y="18146"/>
                  <a:pt x="43125" y="17893"/>
                  <a:pt x="42897" y="17615"/>
                </a:cubicBezTo>
                <a:cubicBezTo>
                  <a:pt x="42659" y="17312"/>
                  <a:pt x="42305" y="17208"/>
                  <a:pt x="41916" y="17208"/>
                </a:cubicBezTo>
                <a:cubicBezTo>
                  <a:pt x="41397" y="17208"/>
                  <a:pt x="40815" y="17394"/>
                  <a:pt x="40366" y="17539"/>
                </a:cubicBezTo>
                <a:lnTo>
                  <a:pt x="40265" y="17590"/>
                </a:lnTo>
                <a:cubicBezTo>
                  <a:pt x="39885" y="17716"/>
                  <a:pt x="39506" y="17843"/>
                  <a:pt x="39177" y="17995"/>
                </a:cubicBezTo>
                <a:cubicBezTo>
                  <a:pt x="38341" y="18298"/>
                  <a:pt x="37481" y="18627"/>
                  <a:pt x="36595" y="18779"/>
                </a:cubicBezTo>
                <a:lnTo>
                  <a:pt x="36545" y="18779"/>
                </a:lnTo>
                <a:cubicBezTo>
                  <a:pt x="36424" y="18807"/>
                  <a:pt x="36294" y="18831"/>
                  <a:pt x="36171" y="18831"/>
                </a:cubicBezTo>
                <a:cubicBezTo>
                  <a:pt x="36037" y="18831"/>
                  <a:pt x="35911" y="18802"/>
                  <a:pt x="35816" y="18718"/>
                </a:cubicBezTo>
                <a:lnTo>
                  <a:pt x="35816" y="18718"/>
                </a:lnTo>
                <a:cubicBezTo>
                  <a:pt x="35897" y="18843"/>
                  <a:pt x="36031" y="18937"/>
                  <a:pt x="36241" y="18982"/>
                </a:cubicBezTo>
                <a:cubicBezTo>
                  <a:pt x="36344" y="19007"/>
                  <a:pt x="36454" y="19018"/>
                  <a:pt x="36567" y="19018"/>
                </a:cubicBezTo>
                <a:cubicBezTo>
                  <a:pt x="36897" y="19018"/>
                  <a:pt x="37255" y="18924"/>
                  <a:pt x="37557" y="18830"/>
                </a:cubicBezTo>
                <a:cubicBezTo>
                  <a:pt x="37633" y="18779"/>
                  <a:pt x="37683" y="18779"/>
                  <a:pt x="37759" y="18754"/>
                </a:cubicBezTo>
                <a:cubicBezTo>
                  <a:pt x="38468" y="18577"/>
                  <a:pt x="39202" y="18298"/>
                  <a:pt x="39936" y="18020"/>
                </a:cubicBezTo>
                <a:cubicBezTo>
                  <a:pt x="40037" y="17995"/>
                  <a:pt x="40164" y="17944"/>
                  <a:pt x="40290" y="17893"/>
                </a:cubicBezTo>
                <a:cubicBezTo>
                  <a:pt x="40849" y="17670"/>
                  <a:pt x="41545" y="17391"/>
                  <a:pt x="42126" y="17391"/>
                </a:cubicBezTo>
                <a:cubicBezTo>
                  <a:pt x="42334" y="17391"/>
                  <a:pt x="42527" y="17427"/>
                  <a:pt x="42694" y="17514"/>
                </a:cubicBezTo>
                <a:cubicBezTo>
                  <a:pt x="43200" y="17767"/>
                  <a:pt x="43074" y="18146"/>
                  <a:pt x="42947" y="18526"/>
                </a:cubicBezTo>
                <a:cubicBezTo>
                  <a:pt x="42846" y="18754"/>
                  <a:pt x="42770" y="19007"/>
                  <a:pt x="42821" y="19235"/>
                </a:cubicBezTo>
                <a:cubicBezTo>
                  <a:pt x="42821" y="19285"/>
                  <a:pt x="42897" y="19361"/>
                  <a:pt x="42973" y="19361"/>
                </a:cubicBezTo>
                <a:cubicBezTo>
                  <a:pt x="43099" y="19361"/>
                  <a:pt x="43226" y="19361"/>
                  <a:pt x="43378" y="19336"/>
                </a:cubicBezTo>
                <a:cubicBezTo>
                  <a:pt x="43557" y="19318"/>
                  <a:pt x="43751" y="19300"/>
                  <a:pt x="43937" y="19300"/>
                </a:cubicBezTo>
                <a:cubicBezTo>
                  <a:pt x="44277" y="19300"/>
                  <a:pt x="44588" y="19360"/>
                  <a:pt x="44719" y="19589"/>
                </a:cubicBezTo>
                <a:lnTo>
                  <a:pt x="44719" y="19614"/>
                </a:lnTo>
                <a:lnTo>
                  <a:pt x="44668" y="19614"/>
                </a:lnTo>
                <a:cubicBezTo>
                  <a:pt x="43352" y="20171"/>
                  <a:pt x="41859" y="20247"/>
                  <a:pt x="40442" y="20272"/>
                </a:cubicBezTo>
                <a:cubicBezTo>
                  <a:pt x="38316" y="20348"/>
                  <a:pt x="36317" y="20424"/>
                  <a:pt x="34722" y="22019"/>
                </a:cubicBezTo>
                <a:lnTo>
                  <a:pt x="34621" y="22019"/>
                </a:lnTo>
                <a:cubicBezTo>
                  <a:pt x="34176" y="22056"/>
                  <a:pt x="33718" y="22079"/>
                  <a:pt x="33266" y="22079"/>
                </a:cubicBezTo>
                <a:cubicBezTo>
                  <a:pt x="33101" y="22079"/>
                  <a:pt x="32936" y="22076"/>
                  <a:pt x="32774" y="22069"/>
                </a:cubicBezTo>
                <a:cubicBezTo>
                  <a:pt x="31458" y="21993"/>
                  <a:pt x="30293" y="21436"/>
                  <a:pt x="29231" y="20829"/>
                </a:cubicBezTo>
                <a:lnTo>
                  <a:pt x="29205" y="20804"/>
                </a:lnTo>
                <a:lnTo>
                  <a:pt x="29281" y="20804"/>
                </a:lnTo>
                <a:cubicBezTo>
                  <a:pt x="29484" y="20778"/>
                  <a:pt x="29711" y="20753"/>
                  <a:pt x="29914" y="20728"/>
                </a:cubicBezTo>
                <a:cubicBezTo>
                  <a:pt x="31103" y="20525"/>
                  <a:pt x="32343" y="20348"/>
                  <a:pt x="33356" y="19538"/>
                </a:cubicBezTo>
                <a:cubicBezTo>
                  <a:pt x="34267" y="18830"/>
                  <a:pt x="35026" y="17640"/>
                  <a:pt x="35684" y="16577"/>
                </a:cubicBezTo>
                <a:lnTo>
                  <a:pt x="35795" y="16514"/>
                </a:lnTo>
                <a:lnTo>
                  <a:pt x="35795" y="16514"/>
                </a:lnTo>
                <a:cubicBezTo>
                  <a:pt x="35846" y="16609"/>
                  <a:pt x="35885" y="16715"/>
                  <a:pt x="35912" y="16830"/>
                </a:cubicBezTo>
                <a:cubicBezTo>
                  <a:pt x="35949" y="17034"/>
                  <a:pt x="35918" y="17251"/>
                  <a:pt x="35869" y="17482"/>
                </a:cubicBezTo>
                <a:lnTo>
                  <a:pt x="35869" y="17482"/>
                </a:lnTo>
                <a:cubicBezTo>
                  <a:pt x="35920" y="17288"/>
                  <a:pt x="35988" y="17076"/>
                  <a:pt x="35988" y="16932"/>
                </a:cubicBezTo>
                <a:cubicBezTo>
                  <a:pt x="35988" y="16755"/>
                  <a:pt x="35912" y="16603"/>
                  <a:pt x="35861" y="16476"/>
                </a:cubicBezTo>
                <a:lnTo>
                  <a:pt x="35795" y="16514"/>
                </a:lnTo>
                <a:lnTo>
                  <a:pt x="35795" y="16514"/>
                </a:lnTo>
                <a:cubicBezTo>
                  <a:pt x="35733" y="16397"/>
                  <a:pt x="35653" y="16297"/>
                  <a:pt x="35558" y="16220"/>
                </a:cubicBezTo>
                <a:lnTo>
                  <a:pt x="35558" y="16220"/>
                </a:lnTo>
                <a:lnTo>
                  <a:pt x="35558" y="16223"/>
                </a:lnTo>
                <a:cubicBezTo>
                  <a:pt x="35532" y="16274"/>
                  <a:pt x="35482" y="16375"/>
                  <a:pt x="35406" y="16451"/>
                </a:cubicBezTo>
                <a:cubicBezTo>
                  <a:pt x="34773" y="17463"/>
                  <a:pt x="33988" y="18729"/>
                  <a:pt x="33001" y="19412"/>
                </a:cubicBezTo>
                <a:cubicBezTo>
                  <a:pt x="32090" y="20045"/>
                  <a:pt x="30951" y="20247"/>
                  <a:pt x="29863" y="20399"/>
                </a:cubicBezTo>
                <a:cubicBezTo>
                  <a:pt x="29534" y="20449"/>
                  <a:pt x="29180" y="20500"/>
                  <a:pt x="28826" y="20551"/>
                </a:cubicBezTo>
                <a:cubicBezTo>
                  <a:pt x="28699" y="20500"/>
                  <a:pt x="28573" y="20399"/>
                  <a:pt x="28446" y="20323"/>
                </a:cubicBezTo>
                <a:cubicBezTo>
                  <a:pt x="27661" y="19867"/>
                  <a:pt x="26826" y="19387"/>
                  <a:pt x="25991" y="19032"/>
                </a:cubicBezTo>
                <a:lnTo>
                  <a:pt x="25941" y="19032"/>
                </a:lnTo>
                <a:lnTo>
                  <a:pt x="25991" y="19007"/>
                </a:lnTo>
                <a:cubicBezTo>
                  <a:pt x="26447" y="18501"/>
                  <a:pt x="26877" y="18045"/>
                  <a:pt x="27282" y="17640"/>
                </a:cubicBezTo>
                <a:lnTo>
                  <a:pt x="27535" y="17362"/>
                </a:lnTo>
                <a:cubicBezTo>
                  <a:pt x="28041" y="16780"/>
                  <a:pt x="28547" y="16223"/>
                  <a:pt x="29079" y="15692"/>
                </a:cubicBezTo>
                <a:cubicBezTo>
                  <a:pt x="29281" y="15489"/>
                  <a:pt x="29484" y="15312"/>
                  <a:pt x="29686" y="15110"/>
                </a:cubicBezTo>
                <a:cubicBezTo>
                  <a:pt x="29990" y="14831"/>
                  <a:pt x="30344" y="14502"/>
                  <a:pt x="30622" y="14198"/>
                </a:cubicBezTo>
                <a:cubicBezTo>
                  <a:pt x="30673" y="14123"/>
                  <a:pt x="30724" y="14097"/>
                  <a:pt x="30749" y="14047"/>
                </a:cubicBezTo>
                <a:cubicBezTo>
                  <a:pt x="30850" y="13844"/>
                  <a:pt x="31053" y="13591"/>
                  <a:pt x="31205" y="13389"/>
                </a:cubicBezTo>
                <a:cubicBezTo>
                  <a:pt x="31483" y="12984"/>
                  <a:pt x="31761" y="12604"/>
                  <a:pt x="32090" y="12250"/>
                </a:cubicBezTo>
                <a:cubicBezTo>
                  <a:pt x="32622" y="11617"/>
                  <a:pt x="33153" y="11010"/>
                  <a:pt x="33710" y="10402"/>
                </a:cubicBezTo>
                <a:cubicBezTo>
                  <a:pt x="34267" y="9770"/>
                  <a:pt x="34849" y="9137"/>
                  <a:pt x="35380" y="8504"/>
                </a:cubicBezTo>
                <a:cubicBezTo>
                  <a:pt x="36519" y="7188"/>
                  <a:pt x="37683" y="5720"/>
                  <a:pt x="39025" y="4075"/>
                </a:cubicBezTo>
                <a:cubicBezTo>
                  <a:pt x="39252" y="3772"/>
                  <a:pt x="39531" y="3468"/>
                  <a:pt x="39733" y="3164"/>
                </a:cubicBezTo>
                <a:cubicBezTo>
                  <a:pt x="40474" y="2251"/>
                  <a:pt x="41239" y="1313"/>
                  <a:pt x="41934" y="351"/>
                </a:cubicBezTo>
                <a:lnTo>
                  <a:pt x="41934" y="351"/>
                </a:lnTo>
                <a:cubicBezTo>
                  <a:pt x="42034" y="454"/>
                  <a:pt x="42133" y="553"/>
                  <a:pt x="42239" y="659"/>
                </a:cubicBezTo>
                <a:cubicBezTo>
                  <a:pt x="42467" y="887"/>
                  <a:pt x="42644" y="1089"/>
                  <a:pt x="42871" y="1317"/>
                </a:cubicBezTo>
                <a:cubicBezTo>
                  <a:pt x="42876" y="1323"/>
                  <a:pt x="42880" y="1330"/>
                  <a:pt x="42883" y="1336"/>
                </a:cubicBezTo>
                <a:lnTo>
                  <a:pt x="42883" y="1336"/>
                </a:lnTo>
                <a:cubicBezTo>
                  <a:pt x="42905" y="1313"/>
                  <a:pt x="42926" y="1290"/>
                  <a:pt x="42947" y="1266"/>
                </a:cubicBezTo>
                <a:cubicBezTo>
                  <a:pt x="42745" y="1064"/>
                  <a:pt x="42593" y="887"/>
                  <a:pt x="42391" y="684"/>
                </a:cubicBezTo>
                <a:cubicBezTo>
                  <a:pt x="42264" y="558"/>
                  <a:pt x="42138" y="406"/>
                  <a:pt x="42011" y="279"/>
                </a:cubicBezTo>
                <a:lnTo>
                  <a:pt x="41986" y="254"/>
                </a:lnTo>
                <a:lnTo>
                  <a:pt x="41986" y="279"/>
                </a:lnTo>
                <a:cubicBezTo>
                  <a:pt x="41969" y="303"/>
                  <a:pt x="41951" y="327"/>
                  <a:pt x="41934" y="351"/>
                </a:cubicBezTo>
                <a:lnTo>
                  <a:pt x="41934" y="351"/>
                </a:lnTo>
                <a:cubicBezTo>
                  <a:pt x="41844" y="257"/>
                  <a:pt x="41753" y="160"/>
                  <a:pt x="41657" y="51"/>
                </a:cubicBezTo>
                <a:cubicBezTo>
                  <a:pt x="41631" y="26"/>
                  <a:pt x="41581" y="1"/>
                  <a:pt x="41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89"/>
          <p:cNvSpPr/>
          <p:nvPr/>
        </p:nvSpPr>
        <p:spPr>
          <a:xfrm>
            <a:off x="6725745" y="1882520"/>
            <a:ext cx="110546" cy="122853"/>
          </a:xfrm>
          <a:custGeom>
            <a:avLst/>
            <a:gdLst/>
            <a:ahLst/>
            <a:cxnLst/>
            <a:rect l="l" t="t" r="r" b="b"/>
            <a:pathLst>
              <a:path w="2506" h="2785" extrusionOk="0">
                <a:moveTo>
                  <a:pt x="1269" y="1"/>
                </a:moveTo>
                <a:cubicBezTo>
                  <a:pt x="1247" y="1"/>
                  <a:pt x="1228" y="20"/>
                  <a:pt x="1215" y="58"/>
                </a:cubicBezTo>
                <a:cubicBezTo>
                  <a:pt x="962" y="614"/>
                  <a:pt x="633" y="1095"/>
                  <a:pt x="76" y="1348"/>
                </a:cubicBezTo>
                <a:cubicBezTo>
                  <a:pt x="0" y="1374"/>
                  <a:pt x="0" y="1424"/>
                  <a:pt x="76" y="1475"/>
                </a:cubicBezTo>
                <a:cubicBezTo>
                  <a:pt x="633" y="1728"/>
                  <a:pt x="987" y="2209"/>
                  <a:pt x="1215" y="2765"/>
                </a:cubicBezTo>
                <a:cubicBezTo>
                  <a:pt x="1215" y="2778"/>
                  <a:pt x="1234" y="2784"/>
                  <a:pt x="1260" y="2784"/>
                </a:cubicBezTo>
                <a:cubicBezTo>
                  <a:pt x="1285" y="2784"/>
                  <a:pt x="1316" y="2778"/>
                  <a:pt x="1342" y="2765"/>
                </a:cubicBezTo>
                <a:cubicBezTo>
                  <a:pt x="1544" y="2183"/>
                  <a:pt x="1873" y="1728"/>
                  <a:pt x="2430" y="1475"/>
                </a:cubicBezTo>
                <a:cubicBezTo>
                  <a:pt x="2506" y="1424"/>
                  <a:pt x="2506" y="1374"/>
                  <a:pt x="2430" y="1348"/>
                </a:cubicBezTo>
                <a:cubicBezTo>
                  <a:pt x="1873" y="1095"/>
                  <a:pt x="1544" y="614"/>
                  <a:pt x="1342" y="58"/>
                </a:cubicBezTo>
                <a:cubicBezTo>
                  <a:pt x="1316" y="20"/>
                  <a:pt x="1291" y="1"/>
                  <a:pt x="1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89"/>
          <p:cNvSpPr/>
          <p:nvPr/>
        </p:nvSpPr>
        <p:spPr>
          <a:xfrm>
            <a:off x="5175776" y="3620438"/>
            <a:ext cx="145174" cy="165554"/>
          </a:xfrm>
          <a:custGeom>
            <a:avLst/>
            <a:gdLst/>
            <a:ahLst/>
            <a:cxnLst/>
            <a:rect l="l" t="t" r="r" b="b"/>
            <a:pathLst>
              <a:path w="3291" h="3753" extrusionOk="0">
                <a:moveTo>
                  <a:pt x="1645" y="0"/>
                </a:moveTo>
                <a:cubicBezTo>
                  <a:pt x="1614" y="0"/>
                  <a:pt x="1582" y="19"/>
                  <a:pt x="1569" y="57"/>
                </a:cubicBezTo>
                <a:cubicBezTo>
                  <a:pt x="1266" y="816"/>
                  <a:pt x="810" y="1449"/>
                  <a:pt x="51" y="1778"/>
                </a:cubicBezTo>
                <a:cubicBezTo>
                  <a:pt x="0" y="1829"/>
                  <a:pt x="0" y="1905"/>
                  <a:pt x="51" y="1955"/>
                </a:cubicBezTo>
                <a:cubicBezTo>
                  <a:pt x="810" y="2259"/>
                  <a:pt x="1266" y="2892"/>
                  <a:pt x="1569" y="3676"/>
                </a:cubicBezTo>
                <a:cubicBezTo>
                  <a:pt x="1569" y="3727"/>
                  <a:pt x="1601" y="3752"/>
                  <a:pt x="1636" y="3752"/>
                </a:cubicBezTo>
                <a:cubicBezTo>
                  <a:pt x="1671" y="3752"/>
                  <a:pt x="1709" y="3727"/>
                  <a:pt x="1721" y="3676"/>
                </a:cubicBezTo>
                <a:cubicBezTo>
                  <a:pt x="2050" y="2917"/>
                  <a:pt x="2455" y="2284"/>
                  <a:pt x="3214" y="1955"/>
                </a:cubicBezTo>
                <a:cubicBezTo>
                  <a:pt x="3290" y="1905"/>
                  <a:pt x="3290" y="1829"/>
                  <a:pt x="3214" y="1778"/>
                </a:cubicBezTo>
                <a:cubicBezTo>
                  <a:pt x="2455" y="1474"/>
                  <a:pt x="2050" y="842"/>
                  <a:pt x="1721" y="57"/>
                </a:cubicBezTo>
                <a:cubicBezTo>
                  <a:pt x="1709" y="19"/>
                  <a:pt x="1677" y="0"/>
                  <a:pt x="1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89"/>
          <p:cNvSpPr/>
          <p:nvPr/>
        </p:nvSpPr>
        <p:spPr>
          <a:xfrm>
            <a:off x="5320950" y="3497721"/>
            <a:ext cx="89227" cy="101753"/>
          </a:xfrm>
          <a:custGeom>
            <a:avLst/>
            <a:gdLst/>
            <a:ahLst/>
            <a:cxnLst/>
            <a:rect l="l" t="t" r="r" b="b"/>
            <a:pathLst>
              <a:path w="3291" h="3753" extrusionOk="0">
                <a:moveTo>
                  <a:pt x="1645" y="0"/>
                </a:moveTo>
                <a:cubicBezTo>
                  <a:pt x="1614" y="0"/>
                  <a:pt x="1582" y="19"/>
                  <a:pt x="1569" y="57"/>
                </a:cubicBezTo>
                <a:cubicBezTo>
                  <a:pt x="1266" y="816"/>
                  <a:pt x="810" y="1449"/>
                  <a:pt x="51" y="1778"/>
                </a:cubicBezTo>
                <a:cubicBezTo>
                  <a:pt x="0" y="1829"/>
                  <a:pt x="0" y="1905"/>
                  <a:pt x="51" y="1955"/>
                </a:cubicBezTo>
                <a:cubicBezTo>
                  <a:pt x="810" y="2259"/>
                  <a:pt x="1266" y="2892"/>
                  <a:pt x="1569" y="3676"/>
                </a:cubicBezTo>
                <a:cubicBezTo>
                  <a:pt x="1569" y="3727"/>
                  <a:pt x="1601" y="3752"/>
                  <a:pt x="1636" y="3752"/>
                </a:cubicBezTo>
                <a:cubicBezTo>
                  <a:pt x="1671" y="3752"/>
                  <a:pt x="1709" y="3727"/>
                  <a:pt x="1721" y="3676"/>
                </a:cubicBezTo>
                <a:cubicBezTo>
                  <a:pt x="2050" y="2917"/>
                  <a:pt x="2455" y="2284"/>
                  <a:pt x="3214" y="1955"/>
                </a:cubicBezTo>
                <a:cubicBezTo>
                  <a:pt x="3290" y="1905"/>
                  <a:pt x="3290" y="1829"/>
                  <a:pt x="3214" y="1778"/>
                </a:cubicBezTo>
                <a:cubicBezTo>
                  <a:pt x="2455" y="1474"/>
                  <a:pt x="2050" y="842"/>
                  <a:pt x="1721" y="57"/>
                </a:cubicBezTo>
                <a:cubicBezTo>
                  <a:pt x="1709" y="19"/>
                  <a:pt x="1677" y="0"/>
                  <a:pt x="1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89"/>
          <p:cNvSpPr/>
          <p:nvPr/>
        </p:nvSpPr>
        <p:spPr>
          <a:xfrm>
            <a:off x="7779325" y="3636871"/>
            <a:ext cx="89227" cy="101753"/>
          </a:xfrm>
          <a:custGeom>
            <a:avLst/>
            <a:gdLst/>
            <a:ahLst/>
            <a:cxnLst/>
            <a:rect l="l" t="t" r="r" b="b"/>
            <a:pathLst>
              <a:path w="3291" h="3753" extrusionOk="0">
                <a:moveTo>
                  <a:pt x="1645" y="0"/>
                </a:moveTo>
                <a:cubicBezTo>
                  <a:pt x="1614" y="0"/>
                  <a:pt x="1582" y="19"/>
                  <a:pt x="1569" y="57"/>
                </a:cubicBezTo>
                <a:cubicBezTo>
                  <a:pt x="1266" y="816"/>
                  <a:pt x="810" y="1449"/>
                  <a:pt x="51" y="1778"/>
                </a:cubicBezTo>
                <a:cubicBezTo>
                  <a:pt x="0" y="1829"/>
                  <a:pt x="0" y="1905"/>
                  <a:pt x="51" y="1955"/>
                </a:cubicBezTo>
                <a:cubicBezTo>
                  <a:pt x="810" y="2259"/>
                  <a:pt x="1266" y="2892"/>
                  <a:pt x="1569" y="3676"/>
                </a:cubicBezTo>
                <a:cubicBezTo>
                  <a:pt x="1569" y="3727"/>
                  <a:pt x="1601" y="3752"/>
                  <a:pt x="1636" y="3752"/>
                </a:cubicBezTo>
                <a:cubicBezTo>
                  <a:pt x="1671" y="3752"/>
                  <a:pt x="1709" y="3727"/>
                  <a:pt x="1721" y="3676"/>
                </a:cubicBezTo>
                <a:cubicBezTo>
                  <a:pt x="2050" y="2917"/>
                  <a:pt x="2455" y="2284"/>
                  <a:pt x="3214" y="1955"/>
                </a:cubicBezTo>
                <a:cubicBezTo>
                  <a:pt x="3290" y="1905"/>
                  <a:pt x="3290" y="1829"/>
                  <a:pt x="3214" y="1778"/>
                </a:cubicBezTo>
                <a:cubicBezTo>
                  <a:pt x="2455" y="1474"/>
                  <a:pt x="2050" y="842"/>
                  <a:pt x="1721" y="57"/>
                </a:cubicBezTo>
                <a:cubicBezTo>
                  <a:pt x="1709" y="19"/>
                  <a:pt x="1677" y="0"/>
                  <a:pt x="1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descr="Background pattern&#10;&#10;Description automatically generated">
            <a:extLst>
              <a:ext uri="{FF2B5EF4-FFF2-40B4-BE49-F238E27FC236}">
                <a16:creationId xmlns:a16="http://schemas.microsoft.com/office/drawing/2014/main" id="{E29B1237-DE26-57A7-9463-04C7BAD97564}"/>
              </a:ext>
            </a:extLst>
          </p:cNvPr>
          <p:cNvPicPr>
            <a:picLocks noChangeAspect="1"/>
          </p:cNvPicPr>
          <p:nvPr/>
        </p:nvPicPr>
        <p:blipFill>
          <a:blip r:embed="rId3"/>
          <a:stretch>
            <a:fillRect/>
          </a:stretch>
        </p:blipFill>
        <p:spPr>
          <a:xfrm>
            <a:off x="207673" y="3095512"/>
            <a:ext cx="4514446" cy="1134583"/>
          </a:xfrm>
          <a:prstGeom prst="rect">
            <a:avLst/>
          </a:prstGeom>
        </p:spPr>
      </p:pic>
      <p:sp>
        <p:nvSpPr>
          <p:cNvPr id="1080" name="Google Shape;1080;p89"/>
          <p:cNvSpPr txBox="1">
            <a:spLocks noGrp="1"/>
          </p:cNvSpPr>
          <p:nvPr>
            <p:ph type="subTitle" idx="1"/>
          </p:nvPr>
        </p:nvSpPr>
        <p:spPr>
          <a:xfrm>
            <a:off x="807918" y="3725155"/>
            <a:ext cx="2691300" cy="43630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Do you have any questions?</a:t>
            </a:r>
            <a:endParaRPr dirty="0"/>
          </a:p>
          <a:p>
            <a:pPr marL="0" lvl="0" indent="0" algn="ctr" rtl="0">
              <a:spcBef>
                <a:spcPts val="0"/>
              </a:spcBef>
              <a:spcAft>
                <a:spcPts val="0"/>
              </a:spcAft>
              <a:buNone/>
            </a:pPr>
            <a:endParaRPr dirty="0"/>
          </a:p>
        </p:txBody>
      </p:sp>
      <p:sp>
        <p:nvSpPr>
          <p:cNvPr id="1079" name="Google Shape;1079;p89"/>
          <p:cNvSpPr txBox="1">
            <a:spLocks noGrp="1"/>
          </p:cNvSpPr>
          <p:nvPr>
            <p:ph type="ctrTitle"/>
          </p:nvPr>
        </p:nvSpPr>
        <p:spPr>
          <a:xfrm>
            <a:off x="611806" y="725370"/>
            <a:ext cx="3474600" cy="3178288"/>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Thank you</a:t>
            </a:r>
            <a:br>
              <a:rPr lang="en" dirty="0"/>
            </a:br>
            <a:r>
              <a:rPr lang="en" dirty="0"/>
              <a:t>for</a:t>
            </a:r>
            <a:br>
              <a:rPr lang="en" dirty="0"/>
            </a:br>
            <a:r>
              <a:rPr lang="en" dirty="0"/>
              <a:t>listening!!</a:t>
            </a:r>
            <a:endParaRPr dirty="0"/>
          </a:p>
        </p:txBody>
      </p:sp>
    </p:spTree>
  </p:cSld>
  <p:clrMapOvr>
    <a:masterClrMapping/>
  </p:clrMapOvr>
</p:sld>
</file>

<file path=ppt/theme/theme1.xml><?xml version="1.0" encoding="utf-8"?>
<a:theme xmlns:a="http://schemas.openxmlformats.org/drawingml/2006/main" name="Beauty Salon Company by Slidesgo">
  <a:themeElements>
    <a:clrScheme name="Simple Light">
      <a:dk1>
        <a:srgbClr val="754C24"/>
      </a:dk1>
      <a:lt1>
        <a:srgbClr val="FCE7D4"/>
      </a:lt1>
      <a:dk2>
        <a:srgbClr val="754C24"/>
      </a:dk2>
      <a:lt2>
        <a:srgbClr val="FCE7D4"/>
      </a:lt2>
      <a:accent1>
        <a:srgbClr val="F4B392"/>
      </a:accent1>
      <a:accent2>
        <a:srgbClr val="F7C684"/>
      </a:accent2>
      <a:accent3>
        <a:srgbClr val="C69C6D"/>
      </a:accent3>
      <a:accent4>
        <a:srgbClr val="C69C6D"/>
      </a:accent4>
      <a:accent5>
        <a:srgbClr val="C69C6D"/>
      </a:accent5>
      <a:accent6>
        <a:srgbClr val="C69C6D"/>
      </a:accent6>
      <a:hlink>
        <a:srgbClr val="754C2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389</Words>
  <Application>Microsoft Macintosh PowerPoint</Application>
  <PresentationFormat>On-screen Show (16:9)</PresentationFormat>
  <Paragraphs>40</Paragraphs>
  <Slides>6</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Playfair Display SemiBold</vt:lpstr>
      <vt:lpstr>Work Sans ExtraBold</vt:lpstr>
      <vt:lpstr>Sarala</vt:lpstr>
      <vt:lpstr>Times New Roman</vt:lpstr>
      <vt:lpstr>Montserrat</vt:lpstr>
      <vt:lpstr>Beauty Salon Company by Slidesgo</vt:lpstr>
      <vt:lpstr>CherryBeauty</vt:lpstr>
      <vt:lpstr>Mục lục</vt:lpstr>
      <vt:lpstr>CherryBeauty</vt:lpstr>
      <vt:lpstr>Quá trình thực thi</vt:lpstr>
      <vt:lpstr>Kết quả đạt được &amp; Demo website</vt:lpstr>
      <vt:lpstr>Thank you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CherryBeauty</dc:title>
  <cp:lastModifiedBy>Nguyễn Thị Cẩm Tiên</cp:lastModifiedBy>
  <cp:revision>2</cp:revision>
  <dcterms:modified xsi:type="dcterms:W3CDTF">2022-05-20T05:04:09Z</dcterms:modified>
</cp:coreProperties>
</file>